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4"/>
    <p:sldMasterId id="2147483758" r:id="rId5"/>
    <p:sldMasterId id="2147483787" r:id="rId6"/>
    <p:sldMasterId id="2147483848" r:id="rId7"/>
    <p:sldMasterId id="2147483875" r:id="rId8"/>
    <p:sldMasterId id="2147483915" r:id="rId9"/>
    <p:sldMasterId id="2147483939" r:id="rId10"/>
  </p:sldMasterIdLst>
  <p:notesMasterIdLst>
    <p:notesMasterId r:id="rId28"/>
  </p:notesMasterIdLst>
  <p:sldIdLst>
    <p:sldId id="6632" r:id="rId11"/>
    <p:sldId id="1229" r:id="rId12"/>
    <p:sldId id="6641" r:id="rId13"/>
    <p:sldId id="6642" r:id="rId14"/>
    <p:sldId id="6640" r:id="rId15"/>
    <p:sldId id="257" r:id="rId16"/>
    <p:sldId id="266" r:id="rId17"/>
    <p:sldId id="259" r:id="rId18"/>
    <p:sldId id="260" r:id="rId19"/>
    <p:sldId id="267" r:id="rId20"/>
    <p:sldId id="261" r:id="rId21"/>
    <p:sldId id="268" r:id="rId22"/>
    <p:sldId id="262" r:id="rId23"/>
    <p:sldId id="264" r:id="rId24"/>
    <p:sldId id="263" r:id="rId25"/>
    <p:sldId id="265" r:id="rId26"/>
    <p:sldId id="664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E79308-DBA2-9DB9-5E0E-FF3A3DCE0485}" name="Klouthis Jean, Angelina" initials="KA" userId="S::angelina.klouthisjean@maine.gov::220b58fd-8689-43f7-b8f1-c2f165211ab5" providerId="AD"/>
  <p188:author id="{7F538E24-022B-4E00-BCB8-1E832B438B8E}" name="Dina, Samantha" initials="DS" userId="S::samantha.dina@maine.gov::88f3b05b-cf72-4ab9-8212-908384796bd6" providerId="AD"/>
  <p188:author id="{09912548-24F0-4097-4E45-DB8FBA5CF903}" name="Trujillo Luengo, Julia" initials="TLJ" userId="S::Julia.Trujillo.Luengo@maine.gov::4c6de540-422d-41c9-9d74-04a23008778d" providerId="AD"/>
  <p188:author id="{0AD3B39E-BA2E-CE75-0CC3-986B3AA4AF5B}" name="Quint, Christopher" initials="QC" userId="S::christopher.quint@maine.gov::34179fdc-39a2-409a-8857-c507e8e5a2f2" providerId="AD"/>
  <p188:author id="{E2EBE5B7-C96B-D367-10C4-262EB4E2B5DC}" name="Gould, Joy K" initials="GK" userId="S::joy.k.gould@maine.gov::80c83cd0-41d9-4cab-ac87-9666cc6338a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8A3AA2-29FF-4020-A115-71A12F52220E}" v="47" dt="2024-12-13T01:48:10.7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customXml" Target="../customXml/item3.xml"/><Relationship Id="rId21" Type="http://schemas.openxmlformats.org/officeDocument/2006/relationships/slide" Target="slides/slide11.xml"/><Relationship Id="rId34"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viewProps" Target="viewProps.xml"/><Relationship Id="rId35" Type="http://schemas.microsoft.com/office/2018/10/relationships/authors" Target="author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Quint, Christopher" userId="34179fdc-39a2-409a-8857-c507e8e5a2f2" providerId="ADAL" clId="{5C8A3AA2-29FF-4020-A115-71A12F52220E}"/>
    <pc:docChg chg="undo redo custSel addSld delSld modSld delMainMaster">
      <pc:chgData name="Quint, Christopher" userId="34179fdc-39a2-409a-8857-c507e8e5a2f2" providerId="ADAL" clId="{5C8A3AA2-29FF-4020-A115-71A12F52220E}" dt="2024-12-13T01:48:54.674" v="1066" actId="20577"/>
      <pc:docMkLst>
        <pc:docMk/>
      </pc:docMkLst>
      <pc:sldChg chg="modSp mod">
        <pc:chgData name="Quint, Christopher" userId="34179fdc-39a2-409a-8857-c507e8e5a2f2" providerId="ADAL" clId="{5C8A3AA2-29FF-4020-A115-71A12F52220E}" dt="2024-12-13T01:41:41.745" v="990" actId="27636"/>
        <pc:sldMkLst>
          <pc:docMk/>
          <pc:sldMk cId="983298324" sldId="257"/>
        </pc:sldMkLst>
        <pc:spChg chg="mod">
          <ac:chgData name="Quint, Christopher" userId="34179fdc-39a2-409a-8857-c507e8e5a2f2" providerId="ADAL" clId="{5C8A3AA2-29FF-4020-A115-71A12F52220E}" dt="2024-12-13T01:41:41.745" v="990" actId="27636"/>
          <ac:spMkLst>
            <pc:docMk/>
            <pc:sldMk cId="983298324" sldId="257"/>
            <ac:spMk id="3" creationId="{00000000-0000-0000-0000-000000000000}"/>
          </ac:spMkLst>
        </pc:spChg>
      </pc:sldChg>
      <pc:sldChg chg="add del">
        <pc:chgData name="Quint, Christopher" userId="34179fdc-39a2-409a-8857-c507e8e5a2f2" providerId="ADAL" clId="{5C8A3AA2-29FF-4020-A115-71A12F52220E}" dt="2024-12-13T01:21:23.438" v="28" actId="2696"/>
        <pc:sldMkLst>
          <pc:docMk/>
          <pc:sldMk cId="0" sldId="258"/>
        </pc:sldMkLst>
      </pc:sldChg>
      <pc:sldChg chg="modSp mod">
        <pc:chgData name="Quint, Christopher" userId="34179fdc-39a2-409a-8857-c507e8e5a2f2" providerId="ADAL" clId="{5C8A3AA2-29FF-4020-A115-71A12F52220E}" dt="2024-12-13T01:41:41.777" v="994" actId="27636"/>
        <pc:sldMkLst>
          <pc:docMk/>
          <pc:sldMk cId="3567510095" sldId="259"/>
        </pc:sldMkLst>
        <pc:spChg chg="mod">
          <ac:chgData name="Quint, Christopher" userId="34179fdc-39a2-409a-8857-c507e8e5a2f2" providerId="ADAL" clId="{5C8A3AA2-29FF-4020-A115-71A12F52220E}" dt="2024-12-13T01:41:41.777" v="994" actId="27636"/>
          <ac:spMkLst>
            <pc:docMk/>
            <pc:sldMk cId="3567510095" sldId="259"/>
            <ac:spMk id="3" creationId="{00000000-0000-0000-0000-000000000000}"/>
          </ac:spMkLst>
        </pc:spChg>
      </pc:sldChg>
      <pc:sldChg chg="add del">
        <pc:chgData name="Quint, Christopher" userId="34179fdc-39a2-409a-8857-c507e8e5a2f2" providerId="ADAL" clId="{5C8A3AA2-29FF-4020-A115-71A12F52220E}" dt="2024-12-13T01:21:23.438" v="28" actId="2696"/>
        <pc:sldMkLst>
          <pc:docMk/>
          <pc:sldMk cId="0" sldId="261"/>
        </pc:sldMkLst>
      </pc:sldChg>
      <pc:sldChg chg="modSp mod delDesignElem">
        <pc:chgData name="Quint, Christopher" userId="34179fdc-39a2-409a-8857-c507e8e5a2f2" providerId="ADAL" clId="{5C8A3AA2-29FF-4020-A115-71A12F52220E}" dt="2024-12-13T01:41:41.780" v="998" actId="27636"/>
        <pc:sldMkLst>
          <pc:docMk/>
          <pc:sldMk cId="2260711969" sldId="261"/>
        </pc:sldMkLst>
        <pc:spChg chg="mod">
          <ac:chgData name="Quint, Christopher" userId="34179fdc-39a2-409a-8857-c507e8e5a2f2" providerId="ADAL" clId="{5C8A3AA2-29FF-4020-A115-71A12F52220E}" dt="2024-12-13T01:41:41.780" v="997" actId="27636"/>
          <ac:spMkLst>
            <pc:docMk/>
            <pc:sldMk cId="2260711969" sldId="261"/>
            <ac:spMk id="2" creationId="{00000000-0000-0000-0000-000000000000}"/>
          </ac:spMkLst>
        </pc:spChg>
        <pc:spChg chg="mod">
          <ac:chgData name="Quint, Christopher" userId="34179fdc-39a2-409a-8857-c507e8e5a2f2" providerId="ADAL" clId="{5C8A3AA2-29FF-4020-A115-71A12F52220E}" dt="2024-12-13T01:41:41.780" v="998" actId="27636"/>
          <ac:spMkLst>
            <pc:docMk/>
            <pc:sldMk cId="2260711969" sldId="261"/>
            <ac:spMk id="3" creationId="{00000000-0000-0000-0000-000000000000}"/>
          </ac:spMkLst>
        </pc:spChg>
      </pc:sldChg>
      <pc:sldChg chg="add del">
        <pc:chgData name="Quint, Christopher" userId="34179fdc-39a2-409a-8857-c507e8e5a2f2" providerId="ADAL" clId="{5C8A3AA2-29FF-4020-A115-71A12F52220E}" dt="2024-12-13T01:21:23.438" v="28" actId="2696"/>
        <pc:sldMkLst>
          <pc:docMk/>
          <pc:sldMk cId="0" sldId="263"/>
        </pc:sldMkLst>
      </pc:sldChg>
      <pc:sldChg chg="modSp mod">
        <pc:chgData name="Quint, Christopher" userId="34179fdc-39a2-409a-8857-c507e8e5a2f2" providerId="ADAL" clId="{5C8A3AA2-29FF-4020-A115-71A12F52220E}" dt="2024-12-13T01:41:41.813" v="1002" actId="27636"/>
        <pc:sldMkLst>
          <pc:docMk/>
          <pc:sldMk cId="3550265642" sldId="263"/>
        </pc:sldMkLst>
        <pc:spChg chg="mod">
          <ac:chgData name="Quint, Christopher" userId="34179fdc-39a2-409a-8857-c507e8e5a2f2" providerId="ADAL" clId="{5C8A3AA2-29FF-4020-A115-71A12F52220E}" dt="2024-12-13T01:41:41.813" v="1002" actId="27636"/>
          <ac:spMkLst>
            <pc:docMk/>
            <pc:sldMk cId="3550265642" sldId="263"/>
            <ac:spMk id="2" creationId="{00000000-0000-0000-0000-000000000000}"/>
          </ac:spMkLst>
        </pc:spChg>
        <pc:spChg chg="mod">
          <ac:chgData name="Quint, Christopher" userId="34179fdc-39a2-409a-8857-c507e8e5a2f2" providerId="ADAL" clId="{5C8A3AA2-29FF-4020-A115-71A12F52220E}" dt="2024-12-13T01:41:41.813" v="1001" actId="27636"/>
          <ac:spMkLst>
            <pc:docMk/>
            <pc:sldMk cId="3550265642" sldId="263"/>
            <ac:spMk id="3" creationId="{00000000-0000-0000-0000-000000000000}"/>
          </ac:spMkLst>
        </pc:spChg>
      </pc:sldChg>
      <pc:sldChg chg="modSp mod">
        <pc:chgData name="Quint, Christopher" userId="34179fdc-39a2-409a-8857-c507e8e5a2f2" providerId="ADAL" clId="{5C8A3AA2-29FF-4020-A115-71A12F52220E}" dt="2024-12-13T01:41:41.796" v="1000" actId="27636"/>
        <pc:sldMkLst>
          <pc:docMk/>
          <pc:sldMk cId="2274711798" sldId="264"/>
        </pc:sldMkLst>
        <pc:spChg chg="mod">
          <ac:chgData name="Quint, Christopher" userId="34179fdc-39a2-409a-8857-c507e8e5a2f2" providerId="ADAL" clId="{5C8A3AA2-29FF-4020-A115-71A12F52220E}" dt="2024-12-13T01:41:41.796" v="1000" actId="27636"/>
          <ac:spMkLst>
            <pc:docMk/>
            <pc:sldMk cId="2274711798" sldId="264"/>
            <ac:spMk id="3" creationId="{00000000-0000-0000-0000-000000000000}"/>
          </ac:spMkLst>
        </pc:spChg>
      </pc:sldChg>
      <pc:sldChg chg="modSp mod">
        <pc:chgData name="Quint, Christopher" userId="34179fdc-39a2-409a-8857-c507e8e5a2f2" providerId="ADAL" clId="{5C8A3AA2-29FF-4020-A115-71A12F52220E}" dt="2024-12-13T01:41:41.762" v="993" actId="27636"/>
        <pc:sldMkLst>
          <pc:docMk/>
          <pc:sldMk cId="3759173877" sldId="266"/>
        </pc:sldMkLst>
        <pc:spChg chg="mod">
          <ac:chgData name="Quint, Christopher" userId="34179fdc-39a2-409a-8857-c507e8e5a2f2" providerId="ADAL" clId="{5C8A3AA2-29FF-4020-A115-71A12F52220E}" dt="2024-12-13T01:41:41.762" v="992" actId="27636"/>
          <ac:spMkLst>
            <pc:docMk/>
            <pc:sldMk cId="3759173877" sldId="266"/>
            <ac:spMk id="3" creationId="{00000000-0000-0000-0000-000000000000}"/>
          </ac:spMkLst>
        </pc:spChg>
        <pc:spChg chg="mod">
          <ac:chgData name="Quint, Christopher" userId="34179fdc-39a2-409a-8857-c507e8e5a2f2" providerId="ADAL" clId="{5C8A3AA2-29FF-4020-A115-71A12F52220E}" dt="2024-12-13T01:41:41.762" v="991" actId="27636"/>
          <ac:spMkLst>
            <pc:docMk/>
            <pc:sldMk cId="3759173877" sldId="266"/>
            <ac:spMk id="5" creationId="{00000000-0000-0000-0000-000000000000}"/>
          </ac:spMkLst>
        </pc:spChg>
        <pc:spChg chg="mod">
          <ac:chgData name="Quint, Christopher" userId="34179fdc-39a2-409a-8857-c507e8e5a2f2" providerId="ADAL" clId="{5C8A3AA2-29FF-4020-A115-71A12F52220E}" dt="2024-12-13T01:41:41.762" v="993" actId="27636"/>
          <ac:spMkLst>
            <pc:docMk/>
            <pc:sldMk cId="3759173877" sldId="266"/>
            <ac:spMk id="7" creationId="{00000000-0000-0000-0000-000000000000}"/>
          </ac:spMkLst>
        </pc:spChg>
      </pc:sldChg>
      <pc:sldChg chg="modSp mod">
        <pc:chgData name="Quint, Christopher" userId="34179fdc-39a2-409a-8857-c507e8e5a2f2" providerId="ADAL" clId="{5C8A3AA2-29FF-4020-A115-71A12F52220E}" dt="2024-12-13T01:45:49.269" v="1031" actId="1076"/>
        <pc:sldMkLst>
          <pc:docMk/>
          <pc:sldMk cId="2918280755" sldId="267"/>
        </pc:sldMkLst>
        <pc:spChg chg="mod">
          <ac:chgData name="Quint, Christopher" userId="34179fdc-39a2-409a-8857-c507e8e5a2f2" providerId="ADAL" clId="{5C8A3AA2-29FF-4020-A115-71A12F52220E}" dt="2024-12-13T01:45:49.269" v="1031" actId="1076"/>
          <ac:spMkLst>
            <pc:docMk/>
            <pc:sldMk cId="2918280755" sldId="267"/>
            <ac:spMk id="3" creationId="{00000000-0000-0000-0000-000000000000}"/>
          </ac:spMkLst>
        </pc:spChg>
        <pc:spChg chg="mod">
          <ac:chgData name="Quint, Christopher" userId="34179fdc-39a2-409a-8857-c507e8e5a2f2" providerId="ADAL" clId="{5C8A3AA2-29FF-4020-A115-71A12F52220E}" dt="2024-12-13T01:45:41.560" v="1029" actId="1076"/>
          <ac:spMkLst>
            <pc:docMk/>
            <pc:sldMk cId="2918280755" sldId="267"/>
            <ac:spMk id="4" creationId="{00000000-0000-0000-0000-000000000000}"/>
          </ac:spMkLst>
        </pc:spChg>
        <pc:spChg chg="mod">
          <ac:chgData name="Quint, Christopher" userId="34179fdc-39a2-409a-8857-c507e8e5a2f2" providerId="ADAL" clId="{5C8A3AA2-29FF-4020-A115-71A12F52220E}" dt="2024-12-13T01:45:28.790" v="1025" actId="14100"/>
          <ac:spMkLst>
            <pc:docMk/>
            <pc:sldMk cId="2918280755" sldId="267"/>
            <ac:spMk id="5" creationId="{00000000-0000-0000-0000-000000000000}"/>
          </ac:spMkLst>
        </pc:spChg>
        <pc:spChg chg="mod">
          <ac:chgData name="Quint, Christopher" userId="34179fdc-39a2-409a-8857-c507e8e5a2f2" providerId="ADAL" clId="{5C8A3AA2-29FF-4020-A115-71A12F52220E}" dt="2024-12-13T01:45:43.497" v="1030" actId="1076"/>
          <ac:spMkLst>
            <pc:docMk/>
            <pc:sldMk cId="2918280755" sldId="267"/>
            <ac:spMk id="6" creationId="{00000000-0000-0000-0000-000000000000}"/>
          </ac:spMkLst>
        </pc:spChg>
      </pc:sldChg>
      <pc:sldChg chg="modSp mod">
        <pc:chgData name="Quint, Christopher" userId="34179fdc-39a2-409a-8857-c507e8e5a2f2" providerId="ADAL" clId="{5C8A3AA2-29FF-4020-A115-71A12F52220E}" dt="2024-12-13T01:48:10.712" v="1065" actId="20577"/>
        <pc:sldMkLst>
          <pc:docMk/>
          <pc:sldMk cId="4062277185" sldId="268"/>
        </pc:sldMkLst>
        <pc:spChg chg="mod">
          <ac:chgData name="Quint, Christopher" userId="34179fdc-39a2-409a-8857-c507e8e5a2f2" providerId="ADAL" clId="{5C8A3AA2-29FF-4020-A115-71A12F52220E}" dt="2024-12-13T01:47:17.320" v="1039" actId="14100"/>
          <ac:spMkLst>
            <pc:docMk/>
            <pc:sldMk cId="4062277185" sldId="268"/>
            <ac:spMk id="2" creationId="{00000000-0000-0000-0000-000000000000}"/>
          </ac:spMkLst>
        </pc:spChg>
        <pc:spChg chg="mod">
          <ac:chgData name="Quint, Christopher" userId="34179fdc-39a2-409a-8857-c507e8e5a2f2" providerId="ADAL" clId="{5C8A3AA2-29FF-4020-A115-71A12F52220E}" dt="2024-12-13T01:48:10.712" v="1065" actId="20577"/>
          <ac:spMkLst>
            <pc:docMk/>
            <pc:sldMk cId="4062277185" sldId="268"/>
            <ac:spMk id="3" creationId="{00000000-0000-0000-0000-000000000000}"/>
          </ac:spMkLst>
        </pc:spChg>
      </pc:sldChg>
      <pc:sldChg chg="del">
        <pc:chgData name="Quint, Christopher" userId="34179fdc-39a2-409a-8857-c507e8e5a2f2" providerId="ADAL" clId="{5C8A3AA2-29FF-4020-A115-71A12F52220E}" dt="2024-12-13T01:21:02.329" v="25" actId="2696"/>
        <pc:sldMkLst>
          <pc:docMk/>
          <pc:sldMk cId="1023783487" sldId="271"/>
        </pc:sldMkLst>
      </pc:sldChg>
      <pc:sldChg chg="del">
        <pc:chgData name="Quint, Christopher" userId="34179fdc-39a2-409a-8857-c507e8e5a2f2" providerId="ADAL" clId="{5C8A3AA2-29FF-4020-A115-71A12F52220E}" dt="2024-12-13T01:21:02.329" v="25" actId="2696"/>
        <pc:sldMkLst>
          <pc:docMk/>
          <pc:sldMk cId="4278401256" sldId="274"/>
        </pc:sldMkLst>
      </pc:sldChg>
      <pc:sldChg chg="del">
        <pc:chgData name="Quint, Christopher" userId="34179fdc-39a2-409a-8857-c507e8e5a2f2" providerId="ADAL" clId="{5C8A3AA2-29FF-4020-A115-71A12F52220E}" dt="2024-12-13T01:21:02.329" v="25" actId="2696"/>
        <pc:sldMkLst>
          <pc:docMk/>
          <pc:sldMk cId="612500148" sldId="276"/>
        </pc:sldMkLst>
      </pc:sldChg>
      <pc:sldChg chg="add del">
        <pc:chgData name="Quint, Christopher" userId="34179fdc-39a2-409a-8857-c507e8e5a2f2" providerId="ADAL" clId="{5C8A3AA2-29FF-4020-A115-71A12F52220E}" dt="2024-12-13T01:21:23.438" v="28" actId="2696"/>
        <pc:sldMkLst>
          <pc:docMk/>
          <pc:sldMk cId="854885518" sldId="277"/>
        </pc:sldMkLst>
      </pc:sldChg>
      <pc:sldChg chg="del">
        <pc:chgData name="Quint, Christopher" userId="34179fdc-39a2-409a-8857-c507e8e5a2f2" providerId="ADAL" clId="{5C8A3AA2-29FF-4020-A115-71A12F52220E}" dt="2024-12-13T01:21:02.329" v="25" actId="2696"/>
        <pc:sldMkLst>
          <pc:docMk/>
          <pc:sldMk cId="2521615323" sldId="286"/>
        </pc:sldMkLst>
      </pc:sldChg>
      <pc:sldChg chg="add del">
        <pc:chgData name="Quint, Christopher" userId="34179fdc-39a2-409a-8857-c507e8e5a2f2" providerId="ADAL" clId="{5C8A3AA2-29FF-4020-A115-71A12F52220E}" dt="2024-12-13T01:21:23.438" v="28" actId="2696"/>
        <pc:sldMkLst>
          <pc:docMk/>
          <pc:sldMk cId="3643584178" sldId="291"/>
        </pc:sldMkLst>
      </pc:sldChg>
      <pc:sldChg chg="del">
        <pc:chgData name="Quint, Christopher" userId="34179fdc-39a2-409a-8857-c507e8e5a2f2" providerId="ADAL" clId="{5C8A3AA2-29FF-4020-A115-71A12F52220E}" dt="2024-12-13T01:21:02.329" v="25" actId="2696"/>
        <pc:sldMkLst>
          <pc:docMk/>
          <pc:sldMk cId="1323760052" sldId="302"/>
        </pc:sldMkLst>
      </pc:sldChg>
      <pc:sldChg chg="del">
        <pc:chgData name="Quint, Christopher" userId="34179fdc-39a2-409a-8857-c507e8e5a2f2" providerId="ADAL" clId="{5C8A3AA2-29FF-4020-A115-71A12F52220E}" dt="2024-12-13T01:21:02.329" v="25" actId="2696"/>
        <pc:sldMkLst>
          <pc:docMk/>
          <pc:sldMk cId="1151816430" sldId="305"/>
        </pc:sldMkLst>
      </pc:sldChg>
      <pc:sldChg chg="del">
        <pc:chgData name="Quint, Christopher" userId="34179fdc-39a2-409a-8857-c507e8e5a2f2" providerId="ADAL" clId="{5C8A3AA2-29FF-4020-A115-71A12F52220E}" dt="2024-12-13T01:21:02.329" v="25" actId="2696"/>
        <pc:sldMkLst>
          <pc:docMk/>
          <pc:sldMk cId="64299592" sldId="307"/>
        </pc:sldMkLst>
      </pc:sldChg>
      <pc:sldChg chg="del">
        <pc:chgData name="Quint, Christopher" userId="34179fdc-39a2-409a-8857-c507e8e5a2f2" providerId="ADAL" clId="{5C8A3AA2-29FF-4020-A115-71A12F52220E}" dt="2024-12-13T01:21:02.329" v="25" actId="2696"/>
        <pc:sldMkLst>
          <pc:docMk/>
          <pc:sldMk cId="1852983071" sldId="308"/>
        </pc:sldMkLst>
      </pc:sldChg>
      <pc:sldChg chg="del">
        <pc:chgData name="Quint, Christopher" userId="34179fdc-39a2-409a-8857-c507e8e5a2f2" providerId="ADAL" clId="{5C8A3AA2-29FF-4020-A115-71A12F52220E}" dt="2024-12-13T01:21:02.329" v="25" actId="2696"/>
        <pc:sldMkLst>
          <pc:docMk/>
          <pc:sldMk cId="121697942" sldId="309"/>
        </pc:sldMkLst>
      </pc:sldChg>
      <pc:sldChg chg="del">
        <pc:chgData name="Quint, Christopher" userId="34179fdc-39a2-409a-8857-c507e8e5a2f2" providerId="ADAL" clId="{5C8A3AA2-29FF-4020-A115-71A12F52220E}" dt="2024-12-13T01:21:02.329" v="25" actId="2696"/>
        <pc:sldMkLst>
          <pc:docMk/>
          <pc:sldMk cId="4271921953" sldId="312"/>
        </pc:sldMkLst>
      </pc:sldChg>
      <pc:sldChg chg="del">
        <pc:chgData name="Quint, Christopher" userId="34179fdc-39a2-409a-8857-c507e8e5a2f2" providerId="ADAL" clId="{5C8A3AA2-29FF-4020-A115-71A12F52220E}" dt="2024-12-13T01:21:02.329" v="25" actId="2696"/>
        <pc:sldMkLst>
          <pc:docMk/>
          <pc:sldMk cId="2902868903" sldId="313"/>
        </pc:sldMkLst>
      </pc:sldChg>
      <pc:sldChg chg="add del">
        <pc:chgData name="Quint, Christopher" userId="34179fdc-39a2-409a-8857-c507e8e5a2f2" providerId="ADAL" clId="{5C8A3AA2-29FF-4020-A115-71A12F52220E}" dt="2024-12-13T01:21:23.438" v="28" actId="2696"/>
        <pc:sldMkLst>
          <pc:docMk/>
          <pc:sldMk cId="2352838350" sldId="769"/>
        </pc:sldMkLst>
      </pc:sldChg>
      <pc:sldChg chg="del">
        <pc:chgData name="Quint, Christopher" userId="34179fdc-39a2-409a-8857-c507e8e5a2f2" providerId="ADAL" clId="{5C8A3AA2-29FF-4020-A115-71A12F52220E}" dt="2024-12-13T01:20:49.392" v="23" actId="2696"/>
        <pc:sldMkLst>
          <pc:docMk/>
          <pc:sldMk cId="311301931" sldId="896"/>
        </pc:sldMkLst>
      </pc:sldChg>
      <pc:sldChg chg="del">
        <pc:chgData name="Quint, Christopher" userId="34179fdc-39a2-409a-8857-c507e8e5a2f2" providerId="ADAL" clId="{5C8A3AA2-29FF-4020-A115-71A12F52220E}" dt="2024-12-13T01:20:49.392" v="23" actId="2696"/>
        <pc:sldMkLst>
          <pc:docMk/>
          <pc:sldMk cId="2829247441" sldId="897"/>
        </pc:sldMkLst>
      </pc:sldChg>
      <pc:sldChg chg="del">
        <pc:chgData name="Quint, Christopher" userId="34179fdc-39a2-409a-8857-c507e8e5a2f2" providerId="ADAL" clId="{5C8A3AA2-29FF-4020-A115-71A12F52220E}" dt="2024-12-13T01:20:49.392" v="23" actId="2696"/>
        <pc:sldMkLst>
          <pc:docMk/>
          <pc:sldMk cId="1251199334" sldId="900"/>
        </pc:sldMkLst>
      </pc:sldChg>
      <pc:sldChg chg="del">
        <pc:chgData name="Quint, Christopher" userId="34179fdc-39a2-409a-8857-c507e8e5a2f2" providerId="ADAL" clId="{5C8A3AA2-29FF-4020-A115-71A12F52220E}" dt="2024-12-13T01:20:49.392" v="23" actId="2696"/>
        <pc:sldMkLst>
          <pc:docMk/>
          <pc:sldMk cId="342980156" sldId="913"/>
        </pc:sldMkLst>
      </pc:sldChg>
      <pc:sldChg chg="del">
        <pc:chgData name="Quint, Christopher" userId="34179fdc-39a2-409a-8857-c507e8e5a2f2" providerId="ADAL" clId="{5C8A3AA2-29FF-4020-A115-71A12F52220E}" dt="2024-12-13T01:20:49.392" v="23" actId="2696"/>
        <pc:sldMkLst>
          <pc:docMk/>
          <pc:sldMk cId="2059498966" sldId="922"/>
        </pc:sldMkLst>
      </pc:sldChg>
      <pc:sldChg chg="del">
        <pc:chgData name="Quint, Christopher" userId="34179fdc-39a2-409a-8857-c507e8e5a2f2" providerId="ADAL" clId="{5C8A3AA2-29FF-4020-A115-71A12F52220E}" dt="2024-12-13T01:20:49.392" v="23" actId="2696"/>
        <pc:sldMkLst>
          <pc:docMk/>
          <pc:sldMk cId="2873242542" sldId="925"/>
        </pc:sldMkLst>
      </pc:sldChg>
      <pc:sldChg chg="del">
        <pc:chgData name="Quint, Christopher" userId="34179fdc-39a2-409a-8857-c507e8e5a2f2" providerId="ADAL" clId="{5C8A3AA2-29FF-4020-A115-71A12F52220E}" dt="2024-12-13T01:20:49.392" v="23" actId="2696"/>
        <pc:sldMkLst>
          <pc:docMk/>
          <pc:sldMk cId="3754765244" sldId="938"/>
        </pc:sldMkLst>
      </pc:sldChg>
      <pc:sldChg chg="del">
        <pc:chgData name="Quint, Christopher" userId="34179fdc-39a2-409a-8857-c507e8e5a2f2" providerId="ADAL" clId="{5C8A3AA2-29FF-4020-A115-71A12F52220E}" dt="2024-12-13T01:20:49.392" v="23" actId="2696"/>
        <pc:sldMkLst>
          <pc:docMk/>
          <pc:sldMk cId="2436389877" sldId="940"/>
        </pc:sldMkLst>
      </pc:sldChg>
      <pc:sldChg chg="del">
        <pc:chgData name="Quint, Christopher" userId="34179fdc-39a2-409a-8857-c507e8e5a2f2" providerId="ADAL" clId="{5C8A3AA2-29FF-4020-A115-71A12F52220E}" dt="2024-12-13T01:20:49.392" v="23" actId="2696"/>
        <pc:sldMkLst>
          <pc:docMk/>
          <pc:sldMk cId="2726193916" sldId="942"/>
        </pc:sldMkLst>
      </pc:sldChg>
      <pc:sldChg chg="del">
        <pc:chgData name="Quint, Christopher" userId="34179fdc-39a2-409a-8857-c507e8e5a2f2" providerId="ADAL" clId="{5C8A3AA2-29FF-4020-A115-71A12F52220E}" dt="2024-12-13T01:20:49.392" v="23" actId="2696"/>
        <pc:sldMkLst>
          <pc:docMk/>
          <pc:sldMk cId="795569378" sldId="946"/>
        </pc:sldMkLst>
      </pc:sldChg>
      <pc:sldChg chg="del">
        <pc:chgData name="Quint, Christopher" userId="34179fdc-39a2-409a-8857-c507e8e5a2f2" providerId="ADAL" clId="{5C8A3AA2-29FF-4020-A115-71A12F52220E}" dt="2024-12-13T01:20:49.392" v="23" actId="2696"/>
        <pc:sldMkLst>
          <pc:docMk/>
          <pc:sldMk cId="3774941650" sldId="956"/>
        </pc:sldMkLst>
      </pc:sldChg>
      <pc:sldChg chg="del">
        <pc:chgData name="Quint, Christopher" userId="34179fdc-39a2-409a-8857-c507e8e5a2f2" providerId="ADAL" clId="{5C8A3AA2-29FF-4020-A115-71A12F52220E}" dt="2024-12-13T01:20:49.392" v="23" actId="2696"/>
        <pc:sldMkLst>
          <pc:docMk/>
          <pc:sldMk cId="1787891555" sldId="957"/>
        </pc:sldMkLst>
      </pc:sldChg>
      <pc:sldChg chg="del">
        <pc:chgData name="Quint, Christopher" userId="34179fdc-39a2-409a-8857-c507e8e5a2f2" providerId="ADAL" clId="{5C8A3AA2-29FF-4020-A115-71A12F52220E}" dt="2024-12-13T01:20:49.392" v="23" actId="2696"/>
        <pc:sldMkLst>
          <pc:docMk/>
          <pc:sldMk cId="4180749196" sldId="959"/>
        </pc:sldMkLst>
      </pc:sldChg>
      <pc:sldChg chg="modSp del mod">
        <pc:chgData name="Quint, Christopher" userId="34179fdc-39a2-409a-8857-c507e8e5a2f2" providerId="ADAL" clId="{5C8A3AA2-29FF-4020-A115-71A12F52220E}" dt="2024-12-13T01:32:08.382" v="549" actId="6549"/>
        <pc:sldMkLst>
          <pc:docMk/>
          <pc:sldMk cId="1560589224" sldId="1229"/>
        </pc:sldMkLst>
        <pc:spChg chg="mod">
          <ac:chgData name="Quint, Christopher" userId="34179fdc-39a2-409a-8857-c507e8e5a2f2" providerId="ADAL" clId="{5C8A3AA2-29FF-4020-A115-71A12F52220E}" dt="2024-12-13T01:27:13.457" v="230" actId="20577"/>
          <ac:spMkLst>
            <pc:docMk/>
            <pc:sldMk cId="1560589224" sldId="1229"/>
            <ac:spMk id="2" creationId="{6F87DBF9-F6B6-4488-B6C4-007BF0E7A911}"/>
          </ac:spMkLst>
        </pc:spChg>
        <pc:spChg chg="mod">
          <ac:chgData name="Quint, Christopher" userId="34179fdc-39a2-409a-8857-c507e8e5a2f2" providerId="ADAL" clId="{5C8A3AA2-29FF-4020-A115-71A12F52220E}" dt="2024-12-13T01:32:08.382" v="549" actId="6549"/>
          <ac:spMkLst>
            <pc:docMk/>
            <pc:sldMk cId="1560589224" sldId="1229"/>
            <ac:spMk id="3" creationId="{0B707EB9-7026-4797-89EB-4D9A2F0A3BD0}"/>
          </ac:spMkLst>
        </pc:spChg>
      </pc:sldChg>
      <pc:sldChg chg="del">
        <pc:chgData name="Quint, Christopher" userId="34179fdc-39a2-409a-8857-c507e8e5a2f2" providerId="ADAL" clId="{5C8A3AA2-29FF-4020-A115-71A12F52220E}" dt="2024-12-13T01:20:19.484" v="20" actId="2696"/>
        <pc:sldMkLst>
          <pc:docMk/>
          <pc:sldMk cId="1573624584" sldId="6599"/>
        </pc:sldMkLst>
      </pc:sldChg>
      <pc:sldChg chg="del">
        <pc:chgData name="Quint, Christopher" userId="34179fdc-39a2-409a-8857-c507e8e5a2f2" providerId="ADAL" clId="{5C8A3AA2-29FF-4020-A115-71A12F52220E}" dt="2024-12-13T01:20:29.158" v="21" actId="2696"/>
        <pc:sldMkLst>
          <pc:docMk/>
          <pc:sldMk cId="3209115184" sldId="6601"/>
        </pc:sldMkLst>
      </pc:sldChg>
      <pc:sldChg chg="del">
        <pc:chgData name="Quint, Christopher" userId="34179fdc-39a2-409a-8857-c507e8e5a2f2" providerId="ADAL" clId="{5C8A3AA2-29FF-4020-A115-71A12F52220E}" dt="2024-12-13T01:20:49.392" v="23" actId="2696"/>
        <pc:sldMkLst>
          <pc:docMk/>
          <pc:sldMk cId="2849946181" sldId="6602"/>
        </pc:sldMkLst>
      </pc:sldChg>
      <pc:sldChg chg="del">
        <pc:chgData name="Quint, Christopher" userId="34179fdc-39a2-409a-8857-c507e8e5a2f2" providerId="ADAL" clId="{5C8A3AA2-29FF-4020-A115-71A12F52220E}" dt="2024-12-13T01:20:29.158" v="21" actId="2696"/>
        <pc:sldMkLst>
          <pc:docMk/>
          <pc:sldMk cId="3833824436" sldId="6623"/>
        </pc:sldMkLst>
      </pc:sldChg>
      <pc:sldChg chg="del">
        <pc:chgData name="Quint, Christopher" userId="34179fdc-39a2-409a-8857-c507e8e5a2f2" providerId="ADAL" clId="{5C8A3AA2-29FF-4020-A115-71A12F52220E}" dt="2024-12-13T01:20:39.129" v="22" actId="2696"/>
        <pc:sldMkLst>
          <pc:docMk/>
          <pc:sldMk cId="2197713133" sldId="6626"/>
        </pc:sldMkLst>
      </pc:sldChg>
      <pc:sldChg chg="del">
        <pc:chgData name="Quint, Christopher" userId="34179fdc-39a2-409a-8857-c507e8e5a2f2" providerId="ADAL" clId="{5C8A3AA2-29FF-4020-A115-71A12F52220E}" dt="2024-12-13T01:20:39.129" v="22" actId="2696"/>
        <pc:sldMkLst>
          <pc:docMk/>
          <pc:sldMk cId="1702921828" sldId="6627"/>
        </pc:sldMkLst>
      </pc:sldChg>
      <pc:sldChg chg="del">
        <pc:chgData name="Quint, Christopher" userId="34179fdc-39a2-409a-8857-c507e8e5a2f2" providerId="ADAL" clId="{5C8A3AA2-29FF-4020-A115-71A12F52220E}" dt="2024-12-13T01:20:39.129" v="22" actId="2696"/>
        <pc:sldMkLst>
          <pc:docMk/>
          <pc:sldMk cId="2944621229" sldId="6629"/>
        </pc:sldMkLst>
      </pc:sldChg>
      <pc:sldChg chg="modSp mod">
        <pc:chgData name="Quint, Christopher" userId="34179fdc-39a2-409a-8857-c507e8e5a2f2" providerId="ADAL" clId="{5C8A3AA2-29FF-4020-A115-71A12F52220E}" dt="2024-12-13T01:19:31.122" v="19" actId="20577"/>
        <pc:sldMkLst>
          <pc:docMk/>
          <pc:sldMk cId="1288462280" sldId="6632"/>
        </pc:sldMkLst>
        <pc:spChg chg="mod">
          <ac:chgData name="Quint, Christopher" userId="34179fdc-39a2-409a-8857-c507e8e5a2f2" providerId="ADAL" clId="{5C8A3AA2-29FF-4020-A115-71A12F52220E}" dt="2024-12-13T01:19:31.122" v="19" actId="20577"/>
          <ac:spMkLst>
            <pc:docMk/>
            <pc:sldMk cId="1288462280" sldId="6632"/>
            <ac:spMk id="2" creationId="{78ED00C6-8FDC-19CB-3655-E62FA1B65C24}"/>
          </ac:spMkLst>
        </pc:spChg>
      </pc:sldChg>
      <pc:sldChg chg="del">
        <pc:chgData name="Quint, Christopher" userId="34179fdc-39a2-409a-8857-c507e8e5a2f2" providerId="ADAL" clId="{5C8A3AA2-29FF-4020-A115-71A12F52220E}" dt="2024-12-13T01:20:19.484" v="20" actId="2696"/>
        <pc:sldMkLst>
          <pc:docMk/>
          <pc:sldMk cId="2497936583" sldId="6633"/>
        </pc:sldMkLst>
      </pc:sldChg>
      <pc:sldChg chg="del">
        <pc:chgData name="Quint, Christopher" userId="34179fdc-39a2-409a-8857-c507e8e5a2f2" providerId="ADAL" clId="{5C8A3AA2-29FF-4020-A115-71A12F52220E}" dt="2024-12-13T01:20:19.484" v="20" actId="2696"/>
        <pc:sldMkLst>
          <pc:docMk/>
          <pc:sldMk cId="1351977345" sldId="6634"/>
        </pc:sldMkLst>
      </pc:sldChg>
      <pc:sldChg chg="del">
        <pc:chgData name="Quint, Christopher" userId="34179fdc-39a2-409a-8857-c507e8e5a2f2" providerId="ADAL" clId="{5C8A3AA2-29FF-4020-A115-71A12F52220E}" dt="2024-12-13T01:20:19.484" v="20" actId="2696"/>
        <pc:sldMkLst>
          <pc:docMk/>
          <pc:sldMk cId="2924017995" sldId="6635"/>
        </pc:sldMkLst>
      </pc:sldChg>
      <pc:sldChg chg="del">
        <pc:chgData name="Quint, Christopher" userId="34179fdc-39a2-409a-8857-c507e8e5a2f2" providerId="ADAL" clId="{5C8A3AA2-29FF-4020-A115-71A12F52220E}" dt="2024-12-13T01:20:55.261" v="24" actId="2696"/>
        <pc:sldMkLst>
          <pc:docMk/>
          <pc:sldMk cId="2743455940" sldId="6636"/>
        </pc:sldMkLst>
      </pc:sldChg>
      <pc:sldChg chg="del">
        <pc:chgData name="Quint, Christopher" userId="34179fdc-39a2-409a-8857-c507e8e5a2f2" providerId="ADAL" clId="{5C8A3AA2-29FF-4020-A115-71A12F52220E}" dt="2024-12-13T01:20:29.158" v="21" actId="2696"/>
        <pc:sldMkLst>
          <pc:docMk/>
          <pc:sldMk cId="3286456322" sldId="6637"/>
        </pc:sldMkLst>
      </pc:sldChg>
      <pc:sldChg chg="del">
        <pc:chgData name="Quint, Christopher" userId="34179fdc-39a2-409a-8857-c507e8e5a2f2" providerId="ADAL" clId="{5C8A3AA2-29FF-4020-A115-71A12F52220E}" dt="2024-12-13T01:20:39.129" v="22" actId="2696"/>
        <pc:sldMkLst>
          <pc:docMk/>
          <pc:sldMk cId="2970159125" sldId="6638"/>
        </pc:sldMkLst>
      </pc:sldChg>
      <pc:sldChg chg="del">
        <pc:chgData name="Quint, Christopher" userId="34179fdc-39a2-409a-8857-c507e8e5a2f2" providerId="ADAL" clId="{5C8A3AA2-29FF-4020-A115-71A12F52220E}" dt="2024-12-13T01:21:02.329" v="25" actId="2696"/>
        <pc:sldMkLst>
          <pc:docMk/>
          <pc:sldMk cId="153396715" sldId="6639"/>
        </pc:sldMkLst>
      </pc:sldChg>
      <pc:sldChg chg="modSp mod">
        <pc:chgData name="Quint, Christopher" userId="34179fdc-39a2-409a-8857-c507e8e5a2f2" providerId="ADAL" clId="{5C8A3AA2-29FF-4020-A115-71A12F52220E}" dt="2024-12-13T01:48:54.674" v="1066" actId="20577"/>
        <pc:sldMkLst>
          <pc:docMk/>
          <pc:sldMk cId="371996485" sldId="6640"/>
        </pc:sldMkLst>
        <pc:spChg chg="mod">
          <ac:chgData name="Quint, Christopher" userId="34179fdc-39a2-409a-8857-c507e8e5a2f2" providerId="ADAL" clId="{5C8A3AA2-29FF-4020-A115-71A12F52220E}" dt="2024-12-13T01:48:54.674" v="1066" actId="20577"/>
          <ac:spMkLst>
            <pc:docMk/>
            <pc:sldMk cId="371996485" sldId="6640"/>
            <ac:spMk id="58" creationId="{00000000-0000-0000-0000-000000000000}"/>
          </ac:spMkLst>
        </pc:spChg>
      </pc:sldChg>
      <pc:sldChg chg="modSp add mod">
        <pc:chgData name="Quint, Christopher" userId="34179fdc-39a2-409a-8857-c507e8e5a2f2" providerId="ADAL" clId="{5C8A3AA2-29FF-4020-A115-71A12F52220E}" dt="2024-12-13T01:35:45.870" v="597" actId="20577"/>
        <pc:sldMkLst>
          <pc:docMk/>
          <pc:sldMk cId="4214072080" sldId="6641"/>
        </pc:sldMkLst>
        <pc:spChg chg="mod">
          <ac:chgData name="Quint, Christopher" userId="34179fdc-39a2-409a-8857-c507e8e5a2f2" providerId="ADAL" clId="{5C8A3AA2-29FF-4020-A115-71A12F52220E}" dt="2024-12-13T01:35:45.870" v="597" actId="20577"/>
          <ac:spMkLst>
            <pc:docMk/>
            <pc:sldMk cId="4214072080" sldId="6641"/>
            <ac:spMk id="3" creationId="{C53F7973-04A2-5FB7-85A2-8DF06D3FB660}"/>
          </ac:spMkLst>
        </pc:spChg>
      </pc:sldChg>
      <pc:sldChg chg="modSp add mod">
        <pc:chgData name="Quint, Christopher" userId="34179fdc-39a2-409a-8857-c507e8e5a2f2" providerId="ADAL" clId="{5C8A3AA2-29FF-4020-A115-71A12F52220E}" dt="2024-12-13T01:39:29.899" v="894" actId="20577"/>
        <pc:sldMkLst>
          <pc:docMk/>
          <pc:sldMk cId="4288662469" sldId="6642"/>
        </pc:sldMkLst>
        <pc:spChg chg="mod">
          <ac:chgData name="Quint, Christopher" userId="34179fdc-39a2-409a-8857-c507e8e5a2f2" providerId="ADAL" clId="{5C8A3AA2-29FF-4020-A115-71A12F52220E}" dt="2024-12-13T01:35:55.490" v="598" actId="6549"/>
          <ac:spMkLst>
            <pc:docMk/>
            <pc:sldMk cId="4288662469" sldId="6642"/>
            <ac:spMk id="2" creationId="{264AD2D1-29A8-208B-4EEA-3699F0C5E167}"/>
          </ac:spMkLst>
        </pc:spChg>
        <pc:spChg chg="mod">
          <ac:chgData name="Quint, Christopher" userId="34179fdc-39a2-409a-8857-c507e8e5a2f2" providerId="ADAL" clId="{5C8A3AA2-29FF-4020-A115-71A12F52220E}" dt="2024-12-13T01:39:29.899" v="894" actId="20577"/>
          <ac:spMkLst>
            <pc:docMk/>
            <pc:sldMk cId="4288662469" sldId="6642"/>
            <ac:spMk id="3" creationId="{A75D6121-BF62-261B-414C-88958DCC9611}"/>
          </ac:spMkLst>
        </pc:spChg>
      </pc:sldChg>
      <pc:sldChg chg="modSp add mod">
        <pc:chgData name="Quint, Christopher" userId="34179fdc-39a2-409a-8857-c507e8e5a2f2" providerId="ADAL" clId="{5C8A3AA2-29FF-4020-A115-71A12F52220E}" dt="2024-12-13T01:40:34.298" v="988" actId="20577"/>
        <pc:sldMkLst>
          <pc:docMk/>
          <pc:sldMk cId="2267519201" sldId="6643"/>
        </pc:sldMkLst>
        <pc:spChg chg="mod">
          <ac:chgData name="Quint, Christopher" userId="34179fdc-39a2-409a-8857-c507e8e5a2f2" providerId="ADAL" clId="{5C8A3AA2-29FF-4020-A115-71A12F52220E}" dt="2024-12-13T01:40:34.298" v="988" actId="20577"/>
          <ac:spMkLst>
            <pc:docMk/>
            <pc:sldMk cId="2267519201" sldId="6643"/>
            <ac:spMk id="58" creationId="{72FDEAA1-E9A0-F14F-8C76-6D9E3B634FBA}"/>
          </ac:spMkLst>
        </pc:spChg>
      </pc:sldChg>
      <pc:sldChg chg="add del">
        <pc:chgData name="Quint, Christopher" userId="34179fdc-39a2-409a-8857-c507e8e5a2f2" providerId="ADAL" clId="{5C8A3AA2-29FF-4020-A115-71A12F52220E}" dt="2024-12-13T01:21:23.438" v="28" actId="2696"/>
        <pc:sldMkLst>
          <pc:docMk/>
          <pc:sldMk cId="1242292513" sldId="2147473648"/>
        </pc:sldMkLst>
      </pc:sldChg>
      <pc:sldChg chg="add del">
        <pc:chgData name="Quint, Christopher" userId="34179fdc-39a2-409a-8857-c507e8e5a2f2" providerId="ADAL" clId="{5C8A3AA2-29FF-4020-A115-71A12F52220E}" dt="2024-12-13T01:21:23.438" v="28" actId="2696"/>
        <pc:sldMkLst>
          <pc:docMk/>
          <pc:sldMk cId="1073935896" sldId="2147473649"/>
        </pc:sldMkLst>
      </pc:sldChg>
      <pc:sldChg chg="add del">
        <pc:chgData name="Quint, Christopher" userId="34179fdc-39a2-409a-8857-c507e8e5a2f2" providerId="ADAL" clId="{5C8A3AA2-29FF-4020-A115-71A12F52220E}" dt="2024-12-13T01:21:23.438" v="28" actId="2696"/>
        <pc:sldMkLst>
          <pc:docMk/>
          <pc:sldMk cId="2673933613" sldId="2147473650"/>
        </pc:sldMkLst>
      </pc:sldChg>
      <pc:sldChg chg="add del">
        <pc:chgData name="Quint, Christopher" userId="34179fdc-39a2-409a-8857-c507e8e5a2f2" providerId="ADAL" clId="{5C8A3AA2-29FF-4020-A115-71A12F52220E}" dt="2024-12-13T01:21:23.438" v="28" actId="2696"/>
        <pc:sldMkLst>
          <pc:docMk/>
          <pc:sldMk cId="0" sldId="2147473653"/>
        </pc:sldMkLst>
      </pc:sldChg>
      <pc:sldChg chg="add del">
        <pc:chgData name="Quint, Christopher" userId="34179fdc-39a2-409a-8857-c507e8e5a2f2" providerId="ADAL" clId="{5C8A3AA2-29FF-4020-A115-71A12F52220E}" dt="2024-12-13T01:21:23.438" v="28" actId="2696"/>
        <pc:sldMkLst>
          <pc:docMk/>
          <pc:sldMk cId="405434900" sldId="2147473658"/>
        </pc:sldMkLst>
      </pc:sldChg>
      <pc:sldChg chg="add del">
        <pc:chgData name="Quint, Christopher" userId="34179fdc-39a2-409a-8857-c507e8e5a2f2" providerId="ADAL" clId="{5C8A3AA2-29FF-4020-A115-71A12F52220E}" dt="2024-12-13T01:21:23.438" v="28" actId="2696"/>
        <pc:sldMkLst>
          <pc:docMk/>
          <pc:sldMk cId="2957409604" sldId="2147473662"/>
        </pc:sldMkLst>
      </pc:sldChg>
      <pc:sldChg chg="add del">
        <pc:chgData name="Quint, Christopher" userId="34179fdc-39a2-409a-8857-c507e8e5a2f2" providerId="ADAL" clId="{5C8A3AA2-29FF-4020-A115-71A12F52220E}" dt="2024-12-13T01:21:23.438" v="28" actId="2696"/>
        <pc:sldMkLst>
          <pc:docMk/>
          <pc:sldMk cId="2549486877" sldId="2147473663"/>
        </pc:sldMkLst>
      </pc:sldChg>
      <pc:sldChg chg="add del">
        <pc:chgData name="Quint, Christopher" userId="34179fdc-39a2-409a-8857-c507e8e5a2f2" providerId="ADAL" clId="{5C8A3AA2-29FF-4020-A115-71A12F52220E}" dt="2024-12-13T01:21:23.438" v="28" actId="2696"/>
        <pc:sldMkLst>
          <pc:docMk/>
          <pc:sldMk cId="206387893" sldId="2147473665"/>
        </pc:sldMkLst>
      </pc:sldChg>
      <pc:sldChg chg="add del">
        <pc:chgData name="Quint, Christopher" userId="34179fdc-39a2-409a-8857-c507e8e5a2f2" providerId="ADAL" clId="{5C8A3AA2-29FF-4020-A115-71A12F52220E}" dt="2024-12-13T01:21:23.438" v="28" actId="2696"/>
        <pc:sldMkLst>
          <pc:docMk/>
          <pc:sldMk cId="1723161263" sldId="2147473669"/>
        </pc:sldMkLst>
      </pc:sldChg>
      <pc:sldChg chg="add del">
        <pc:chgData name="Quint, Christopher" userId="34179fdc-39a2-409a-8857-c507e8e5a2f2" providerId="ADAL" clId="{5C8A3AA2-29FF-4020-A115-71A12F52220E}" dt="2024-12-13T01:21:23.438" v="28" actId="2696"/>
        <pc:sldMkLst>
          <pc:docMk/>
          <pc:sldMk cId="3805252720" sldId="2147473671"/>
        </pc:sldMkLst>
      </pc:sldChg>
      <pc:sldMasterChg chg="del delSldLayout">
        <pc:chgData name="Quint, Christopher" userId="34179fdc-39a2-409a-8857-c507e8e5a2f2" providerId="ADAL" clId="{5C8A3AA2-29FF-4020-A115-71A12F52220E}" dt="2024-12-13T01:20:29.158" v="21" actId="2696"/>
        <pc:sldMasterMkLst>
          <pc:docMk/>
          <pc:sldMasterMk cId="247435121" sldId="2147483660"/>
        </pc:sldMasterMkLst>
        <pc:sldLayoutChg chg="del">
          <pc:chgData name="Quint, Christopher" userId="34179fdc-39a2-409a-8857-c507e8e5a2f2" providerId="ADAL" clId="{5C8A3AA2-29FF-4020-A115-71A12F52220E}" dt="2024-12-13T01:20:29.158" v="21" actId="2696"/>
          <pc:sldLayoutMkLst>
            <pc:docMk/>
            <pc:sldMasterMk cId="247435121" sldId="2147483660"/>
            <pc:sldLayoutMk cId="810920680" sldId="2147483661"/>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50644905" sldId="2147483662"/>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1581737415" sldId="2147483663"/>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2502532984" sldId="2147483664"/>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3243475715" sldId="2147483665"/>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2428672535" sldId="2147483666"/>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2435124672" sldId="2147483667"/>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2408793691" sldId="2147483668"/>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1145203286" sldId="2147483669"/>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267312452" sldId="2147483670"/>
          </pc:sldLayoutMkLst>
        </pc:sldLayoutChg>
        <pc:sldLayoutChg chg="del">
          <pc:chgData name="Quint, Christopher" userId="34179fdc-39a2-409a-8857-c507e8e5a2f2" providerId="ADAL" clId="{5C8A3AA2-29FF-4020-A115-71A12F52220E}" dt="2024-12-13T01:20:29.158" v="21" actId="2696"/>
          <pc:sldLayoutMkLst>
            <pc:docMk/>
            <pc:sldMasterMk cId="247435121" sldId="2147483660"/>
            <pc:sldLayoutMk cId="1067952541" sldId="2147483671"/>
          </pc:sldLayoutMkLst>
        </pc:sldLayoutChg>
      </pc:sldMasterChg>
      <pc:sldMasterChg chg="del delSldLayout">
        <pc:chgData name="Quint, Christopher" userId="34179fdc-39a2-409a-8857-c507e8e5a2f2" providerId="ADAL" clId="{5C8A3AA2-29FF-4020-A115-71A12F52220E}" dt="2024-12-13T01:21:02.329" v="25" actId="2696"/>
        <pc:sldMasterMkLst>
          <pc:docMk/>
          <pc:sldMasterMk cId="2365074718" sldId="2147483888"/>
        </pc:sldMasterMkLst>
        <pc:sldLayoutChg chg="del">
          <pc:chgData name="Quint, Christopher" userId="34179fdc-39a2-409a-8857-c507e8e5a2f2" providerId="ADAL" clId="{5C8A3AA2-29FF-4020-A115-71A12F52220E}" dt="2024-12-13T01:21:02.329" v="25" actId="2696"/>
          <pc:sldLayoutMkLst>
            <pc:docMk/>
            <pc:sldMasterMk cId="2365074718" sldId="2147483888"/>
            <pc:sldLayoutMk cId="2325841107" sldId="2147483889"/>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2006028137" sldId="2147483890"/>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475466129" sldId="2147483891"/>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2363169633" sldId="2147483892"/>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3269734077" sldId="2147483893"/>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9222507" sldId="2147483894"/>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3901210325" sldId="2147483895"/>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2566606070" sldId="2147483896"/>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3229395468" sldId="2147483897"/>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259520252" sldId="2147483898"/>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3129589276" sldId="2147483899"/>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3769783337" sldId="2147483900"/>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2169231407" sldId="2147483901"/>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693646036" sldId="2147483902"/>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1400429139" sldId="2147483903"/>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1358980636" sldId="2147483904"/>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2354462653" sldId="2147483905"/>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1455879046" sldId="2147483906"/>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1347505383" sldId="2147483907"/>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691211642" sldId="2147483908"/>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870535257" sldId="2147483909"/>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976418129" sldId="2147483910"/>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1178301477" sldId="2147483911"/>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66268900" sldId="2147483912"/>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3956542420" sldId="2147483913"/>
          </pc:sldLayoutMkLst>
        </pc:sldLayoutChg>
        <pc:sldLayoutChg chg="del">
          <pc:chgData name="Quint, Christopher" userId="34179fdc-39a2-409a-8857-c507e8e5a2f2" providerId="ADAL" clId="{5C8A3AA2-29FF-4020-A115-71A12F52220E}" dt="2024-12-13T01:21:02.329" v="25" actId="2696"/>
          <pc:sldLayoutMkLst>
            <pc:docMk/>
            <pc:sldMasterMk cId="2365074718" sldId="2147483888"/>
            <pc:sldLayoutMk cId="990659862" sldId="2147483914"/>
          </pc:sldLayoutMkLst>
        </pc:sldLayoutChg>
      </pc:sldMasterChg>
      <pc:sldMasterChg chg="addSldLayout delSldLayout">
        <pc:chgData name="Quint, Christopher" userId="34179fdc-39a2-409a-8857-c507e8e5a2f2" providerId="ADAL" clId="{5C8A3AA2-29FF-4020-A115-71A12F52220E}" dt="2024-12-13T01:21:23.438" v="28" actId="2696"/>
        <pc:sldMasterMkLst>
          <pc:docMk/>
          <pc:sldMasterMk cId="1926311321" sldId="2147483915"/>
        </pc:sldMasterMkLst>
        <pc:sldLayoutChg chg="add del">
          <pc:chgData name="Quint, Christopher" userId="34179fdc-39a2-409a-8857-c507e8e5a2f2" providerId="ADAL" clId="{5C8A3AA2-29FF-4020-A115-71A12F52220E}" dt="2024-12-13T01:21:23.438" v="28" actId="2696"/>
          <pc:sldLayoutMkLst>
            <pc:docMk/>
            <pc:sldMasterMk cId="1926311321" sldId="2147483915"/>
            <pc:sldLayoutMk cId="1196616480" sldId="214748393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A38A19-9230-4843-93CC-F67CA18F163E}" type="datetimeFigureOut">
              <a:rPr lang="en-US" smtClean="0"/>
              <a:t>12/12/2024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337E7-D011-4183-BD28-FCC53334E3AC}" type="slidenum">
              <a:rPr lang="en-US" smtClean="0"/>
              <a:t>‹#›</a:t>
            </a:fld>
            <a:endParaRPr lang="en-US"/>
          </a:p>
        </p:txBody>
      </p:sp>
    </p:spTree>
    <p:extLst>
      <p:ext uri="{BB962C8B-B14F-4D97-AF65-F5344CB8AC3E}">
        <p14:creationId xmlns:p14="http://schemas.microsoft.com/office/powerpoint/2010/main" val="1584787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hatcanyoudocampaign.org/wp-content/uploads/2017/08/psa-i-can-audio-introduced-60s.mp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isabilitycompendium.org/sites/default/files/user-uploads/v1-Accessible_2023_Annual_Disability_Statistics_Compendium_ALL_Final.pdf"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un.org/development/desa/disabilities/disability-and-ageing.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ad5a0363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ad5a0363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963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Accessibility of application process – screen reader friendly, accommodations statement and how to access accommodations in the application process </a:t>
            </a:r>
          </a:p>
          <a:p>
            <a:r>
              <a:rPr lang="en-US" dirty="0"/>
              <a:t>Requiring degrees for jobs that don’t necessarily need a degree (</a:t>
            </a:r>
            <a:r>
              <a:rPr lang="en-US" dirty="0" err="1"/>
              <a:t>hsd</a:t>
            </a:r>
            <a:r>
              <a:rPr lang="en-US" dirty="0"/>
              <a:t> janitor)</a:t>
            </a:r>
          </a:p>
          <a:p>
            <a:r>
              <a:rPr lang="en-US" dirty="0"/>
              <a:t>Accepting job applications only from one source (only online, sending printed resumes by mail, etc.)</a:t>
            </a:r>
          </a:p>
          <a:p>
            <a:r>
              <a:rPr lang="en-US" dirty="0"/>
              <a:t>Discounting anyone with gaps in work history</a:t>
            </a:r>
          </a:p>
          <a:p>
            <a:r>
              <a:rPr lang="en-US" dirty="0"/>
              <a:t>Taking extensive amount of time from application to onboarding process (people need $, need to start)</a:t>
            </a:r>
          </a:p>
        </p:txBody>
      </p:sp>
      <p:sp>
        <p:nvSpPr>
          <p:cNvPr id="4" name="Slide Number Placeholder 3"/>
          <p:cNvSpPr>
            <a:spLocks noGrp="1"/>
          </p:cNvSpPr>
          <p:nvPr>
            <p:ph type="sldNum" sz="quarter" idx="10"/>
          </p:nvPr>
        </p:nvSpPr>
        <p:spPr/>
        <p:txBody>
          <a:bodyPr/>
          <a:lstStyle/>
          <a:p>
            <a:fld id="{2AF15A19-1C11-452B-88BF-9419A0F86B33}" type="slidenum">
              <a:rPr lang="en-US" smtClean="0"/>
              <a:t>14</a:t>
            </a:fld>
            <a:endParaRPr lang="en-US"/>
          </a:p>
        </p:txBody>
      </p:sp>
    </p:spTree>
    <p:extLst>
      <p:ext uri="{BB962C8B-B14F-4D97-AF65-F5344CB8AC3E}">
        <p14:creationId xmlns:p14="http://schemas.microsoft.com/office/powerpoint/2010/main" val="2386659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Visible vs. invisible disabilities … which often result in very different kinds and degrees of stigma and call for different calculations of disclosure (plain language)</a:t>
            </a:r>
          </a:p>
          <a:p>
            <a:endParaRPr lang="en-US" dirty="0"/>
          </a:p>
          <a:p>
            <a:r>
              <a:rPr lang="en-US" dirty="0"/>
              <a:t>Lifelong vs. later in life disabilities … which can affect the amount of social integration a person has had, the quality of their education, and their overall comfort and experience with their own disabilities.  IE: someone who has never had sight, vs someone who has degenerative sight.</a:t>
            </a:r>
          </a:p>
          <a:p>
            <a:endParaRPr lang="en-US" dirty="0"/>
          </a:p>
          <a:p>
            <a:r>
              <a:rPr lang="en-US" dirty="0"/>
              <a:t>Physical, sensory, intellectual, learning, and mental health disabilities, and chronic pain and chronic illness … each of which have different practical effects and call for different types of accessibility and accommodation.  Many will not need accommodations to perform the job but possible accommodations to apply and learn.</a:t>
            </a:r>
          </a:p>
          <a:p>
            <a:endParaRPr lang="en-US" dirty="0"/>
          </a:p>
        </p:txBody>
      </p:sp>
      <p:sp>
        <p:nvSpPr>
          <p:cNvPr id="4" name="Slide Number Placeholder 3"/>
          <p:cNvSpPr>
            <a:spLocks noGrp="1"/>
          </p:cNvSpPr>
          <p:nvPr>
            <p:ph type="sldNum" sz="quarter" idx="10"/>
          </p:nvPr>
        </p:nvSpPr>
        <p:spPr/>
        <p:txBody>
          <a:bodyPr/>
          <a:lstStyle/>
          <a:p>
            <a:fld id="{2AF15A19-1C11-452B-88BF-9419A0F86B33}" type="slidenum">
              <a:rPr lang="en-US" smtClean="0"/>
              <a:t>15</a:t>
            </a:fld>
            <a:endParaRPr lang="en-US"/>
          </a:p>
        </p:txBody>
      </p:sp>
    </p:spTree>
    <p:extLst>
      <p:ext uri="{BB962C8B-B14F-4D97-AF65-F5344CB8AC3E}">
        <p14:creationId xmlns:p14="http://schemas.microsoft.com/office/powerpoint/2010/main" val="1851367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shares their own stories, varies by presentation</a:t>
            </a:r>
          </a:p>
          <a:p>
            <a:endParaRPr lang="en-US" dirty="0"/>
          </a:p>
          <a:p>
            <a:r>
              <a:rPr lang="en-US" dirty="0"/>
              <a:t>Close with PSA</a:t>
            </a:r>
            <a:r>
              <a:rPr lang="en-US" baseline="0" dirty="0"/>
              <a:t> by c</a:t>
            </a:r>
            <a:r>
              <a:rPr lang="en-US" dirty="0"/>
              <a:t>licking on image – hyperlink</a:t>
            </a:r>
            <a:r>
              <a:rPr lang="en-US" baseline="0" dirty="0"/>
              <a:t> to this video: </a:t>
            </a:r>
            <a:r>
              <a:rPr lang="en-US" sz="2800" dirty="0">
                <a:hlinkClick r:id="rId3"/>
              </a:rPr>
              <a:t>whatcanyoudocampaign.org/wp-content/uploads/2017/08/psa-i-can-audio-introduced-60s.mp4</a:t>
            </a:r>
            <a:endParaRPr lang="en-US" sz="1800" u="sng" dirty="0">
              <a:solidFill>
                <a:srgbClr val="0563C1"/>
              </a:solidFill>
              <a:effectLst/>
              <a:latin typeface="Calibri" panose="020F0502020204030204" pitchFamily="34" charset="0"/>
              <a:ea typeface="Aptos" panose="020B0004020202020204" pitchFamily="34" charset="0"/>
            </a:endParaRPr>
          </a:p>
          <a:p>
            <a:r>
              <a:rPr lang="en-US" baseline="0" dirty="0"/>
              <a:t> </a:t>
            </a:r>
          </a:p>
        </p:txBody>
      </p:sp>
      <p:sp>
        <p:nvSpPr>
          <p:cNvPr id="4" name="Slide Number Placeholder 3"/>
          <p:cNvSpPr>
            <a:spLocks noGrp="1"/>
          </p:cNvSpPr>
          <p:nvPr>
            <p:ph type="sldNum" sz="quarter" idx="10"/>
          </p:nvPr>
        </p:nvSpPr>
        <p:spPr/>
        <p:txBody>
          <a:bodyPr/>
          <a:lstStyle/>
          <a:p>
            <a:fld id="{2AF15A19-1C11-452B-88BF-9419A0F86B33}" type="slidenum">
              <a:rPr lang="en-US" smtClean="0"/>
              <a:t>16</a:t>
            </a:fld>
            <a:endParaRPr lang="en-US"/>
          </a:p>
        </p:txBody>
      </p:sp>
    </p:spTree>
    <p:extLst>
      <p:ext uri="{BB962C8B-B14F-4D97-AF65-F5344CB8AC3E}">
        <p14:creationId xmlns:p14="http://schemas.microsoft.com/office/powerpoint/2010/main" val="379965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a:extLst>
            <a:ext uri="{FF2B5EF4-FFF2-40B4-BE49-F238E27FC236}">
              <a16:creationId xmlns:a16="http://schemas.microsoft.com/office/drawing/2014/main" id="{CBEEC229-52D0-75AC-7DF3-A8CAF2E5157B}"/>
            </a:ext>
          </a:extLst>
        </p:cNvPr>
        <p:cNvGrpSpPr/>
        <p:nvPr/>
      </p:nvGrpSpPr>
      <p:grpSpPr>
        <a:xfrm>
          <a:off x="0" y="0"/>
          <a:ext cx="0" cy="0"/>
          <a:chOff x="0" y="0"/>
          <a:chExt cx="0" cy="0"/>
        </a:xfrm>
      </p:grpSpPr>
      <p:sp>
        <p:nvSpPr>
          <p:cNvPr id="55" name="Google Shape;55;gad5a036371_0_0:notes">
            <a:extLst>
              <a:ext uri="{FF2B5EF4-FFF2-40B4-BE49-F238E27FC236}">
                <a16:creationId xmlns:a16="http://schemas.microsoft.com/office/drawing/2014/main" id="{252FF047-66E3-8E12-EECB-A4E38C2DA8E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ad5a036371_0_0:notes">
            <a:extLst>
              <a:ext uri="{FF2B5EF4-FFF2-40B4-BE49-F238E27FC236}">
                <a16:creationId xmlns:a16="http://schemas.microsoft.com/office/drawing/2014/main" id="{15349E76-EA42-0B50-BA90-5DA118B372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87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Summary notes:</a:t>
            </a:r>
          </a:p>
          <a:p>
            <a:endParaRPr lang="en-US" dirty="0"/>
          </a:p>
          <a:p>
            <a:r>
              <a:rPr lang="en-US" dirty="0"/>
              <a:t>Statutorily required committee of the SWB, originally a “Governor’s Committee” but moved into MJC/SWB decades ago. </a:t>
            </a:r>
          </a:p>
          <a:p>
            <a:endParaRPr lang="en-US" dirty="0"/>
          </a:p>
          <a:p>
            <a:r>
              <a:rPr lang="en-US" dirty="0"/>
              <a:t>All volunteer; big ask in statute</a:t>
            </a:r>
          </a:p>
          <a:p>
            <a:endParaRPr lang="en-US" dirty="0"/>
          </a:p>
          <a:p>
            <a:r>
              <a:rPr lang="en-US" dirty="0"/>
              <a:t>Current function limited to:</a:t>
            </a:r>
          </a:p>
          <a:p>
            <a:r>
              <a:rPr lang="en-US" dirty="0"/>
              <a:t>Provides advisement to state gov’t, both exec and legislative branches</a:t>
            </a:r>
          </a:p>
          <a:p>
            <a:r>
              <a:rPr lang="en-US" dirty="0"/>
              <a:t>Provides/supports advocacy and education re: PWD and employment </a:t>
            </a:r>
          </a:p>
          <a:p>
            <a:endParaRPr lang="en-US" dirty="0"/>
          </a:p>
          <a:p>
            <a:r>
              <a:rPr lang="en-US" dirty="0"/>
              <a:t>Link to statute </a:t>
            </a:r>
          </a:p>
        </p:txBody>
      </p:sp>
      <p:sp>
        <p:nvSpPr>
          <p:cNvPr id="4" name="Slide Number Placeholder 3"/>
          <p:cNvSpPr>
            <a:spLocks noGrp="1"/>
          </p:cNvSpPr>
          <p:nvPr>
            <p:ph type="sldNum" sz="quarter" idx="10"/>
          </p:nvPr>
        </p:nvSpPr>
        <p:spPr/>
        <p:txBody>
          <a:bodyPr/>
          <a:lstStyle/>
          <a:p>
            <a:fld id="{2AF15A19-1C11-452B-88BF-9419A0F86B33}" type="slidenum">
              <a:rPr lang="en-US" smtClean="0"/>
              <a:t>6</a:t>
            </a:fld>
            <a:endParaRPr lang="en-US"/>
          </a:p>
        </p:txBody>
      </p:sp>
    </p:spTree>
    <p:extLst>
      <p:ext uri="{BB962C8B-B14F-4D97-AF65-F5344CB8AC3E}">
        <p14:creationId xmlns:p14="http://schemas.microsoft.com/office/powerpoint/2010/main" val="1220495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u="none" strike="noStrike" dirty="0">
              <a:solidFill>
                <a:srgbClr val="FFFFFF"/>
              </a:solidFill>
              <a:effectLst/>
              <a:latin typeface="Calibri" panose="020F0502020204030204" pitchFamily="34" charset="0"/>
            </a:endParaRPr>
          </a:p>
          <a:p>
            <a:r>
              <a:rPr lang="en-US" sz="1200" b="1" i="0" u="none" strike="noStrike" baseline="0" dirty="0">
                <a:solidFill>
                  <a:srgbClr val="FFFFFF"/>
                </a:solidFill>
                <a:effectLst/>
                <a:latin typeface="Calibri" panose="020F0502020204030204" pitchFamily="34" charset="0"/>
              </a:rPr>
              <a:t>from 2023 Annual Disability Statistics Compendium, based on 2021 Census Bureau American Community Survey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ACS disability definition: self-identified as vision,</a:t>
            </a:r>
            <a:r>
              <a:rPr lang="en-US" baseline="0" dirty="0"/>
              <a:t> hearing, cognitive, ambulatory, self-care, and/or independent living disability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hlinkClick r:id="rId3"/>
              </a:rPr>
              <a:t>https://disabilitycompendium.org/sites/default/files/user-uploads/v1-Accessible_2023_Annual_Disability_Statistics_Compendium_ALL_Final.pdf</a:t>
            </a:r>
            <a:r>
              <a:rPr kumimoji="0" lang="en-US" sz="1400" b="0" i="0" u="none" strike="noStrike" kern="1200" cap="none" spc="0" normalizeH="0" baseline="0" noProof="0" dirty="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1" i="0" u="none" strike="noStrike" baseline="0" dirty="0">
              <a:solidFill>
                <a:srgbClr val="FFFFFF"/>
              </a:solidFill>
              <a:effectLst/>
              <a:latin typeface="Calibri" panose="020F0502020204030204" pitchFamily="34" charset="0"/>
            </a:endParaRPr>
          </a:p>
          <a:p>
            <a:r>
              <a:rPr lang="en-US" sz="1200" b="1" i="0" u="none" strike="noStrike" baseline="0" dirty="0">
                <a:solidFill>
                  <a:srgbClr val="FFFFFF"/>
                </a:solidFill>
                <a:effectLst/>
                <a:latin typeface="Calibri" panose="020F0502020204030204" pitchFamily="34" charset="0"/>
              </a:rPr>
              <a:t>111,585 working aged PWD in Maine</a:t>
            </a:r>
          </a:p>
          <a:p>
            <a:endParaRPr lang="en-US" sz="1200" b="1" i="0" u="none" strike="noStrike" baseline="0" dirty="0">
              <a:solidFill>
                <a:srgbClr val="FFFFFF"/>
              </a:solidFill>
              <a:effectLst/>
              <a:latin typeface="Calibri" panose="020F0502020204030204" pitchFamily="34" charset="0"/>
            </a:endParaRPr>
          </a:p>
          <a:p>
            <a:r>
              <a:rPr lang="en-US" sz="1200" b="1" i="0" u="none" strike="noStrike" dirty="0">
                <a:solidFill>
                  <a:srgbClr val="FFFFFF"/>
                </a:solidFill>
                <a:effectLst/>
                <a:latin typeface="Calibri" panose="020F0502020204030204" pitchFamily="34" charset="0"/>
              </a:rPr>
              <a:t>We</a:t>
            </a:r>
            <a:r>
              <a:rPr lang="en-US" sz="1200" b="1" i="0" u="none" strike="noStrike" baseline="0" dirty="0">
                <a:solidFill>
                  <a:srgbClr val="FFFFFF"/>
                </a:solidFill>
                <a:effectLst/>
                <a:latin typeface="Calibri" panose="020F0502020204030204" pitchFamily="34" charset="0"/>
              </a:rPr>
              <a:t> have a higher than national average percentage, important to pay attention to this population that can be overlooked.</a:t>
            </a:r>
          </a:p>
          <a:p>
            <a:endParaRPr lang="en-US" sz="1200" b="1" i="0" u="none" strike="noStrike" baseline="0" dirty="0">
              <a:solidFill>
                <a:srgbClr val="FFFFFF"/>
              </a:solidFill>
              <a:effectLst/>
              <a:latin typeface="Calibri" panose="020F0502020204030204" pitchFamily="34" charset="0"/>
            </a:endParaRPr>
          </a:p>
          <a:p>
            <a:r>
              <a:rPr lang="en-US" sz="1200" b="1" i="0" u="none" strike="noStrike" dirty="0">
                <a:solidFill>
                  <a:srgbClr val="FFFFFF"/>
                </a:solidFill>
                <a:effectLst/>
                <a:latin typeface="Calibri" panose="020F0502020204030204" pitchFamily="34" charset="0"/>
              </a:rPr>
              <a:t>Contributing factors</a:t>
            </a:r>
          </a:p>
          <a:p>
            <a:r>
              <a:rPr lang="en-US" sz="1200" b="0" i="0" u="none" strike="noStrike" dirty="0">
                <a:solidFill>
                  <a:srgbClr val="FFFFFF"/>
                </a:solidFill>
                <a:effectLst/>
                <a:latin typeface="Calibri" panose="020F0502020204030204" pitchFamily="34" charset="0"/>
              </a:rPr>
              <a:t>-</a:t>
            </a:r>
            <a:r>
              <a:rPr lang="en-US" sz="1200" b="0" i="0" u="none" strike="noStrike" baseline="0" dirty="0">
                <a:solidFill>
                  <a:srgbClr val="FFFFFF"/>
                </a:solidFill>
                <a:effectLst/>
                <a:latin typeface="Calibri" panose="020F0502020204030204" pitchFamily="34" charset="0"/>
              </a:rPr>
              <a:t> A</a:t>
            </a:r>
            <a:r>
              <a:rPr lang="en-US" sz="1200" b="0" i="0" u="none" strike="noStrike" dirty="0">
                <a:solidFill>
                  <a:srgbClr val="FFFFFF"/>
                </a:solidFill>
                <a:effectLst/>
                <a:latin typeface="Calibri" panose="020F0502020204030204" pitchFamily="34" charset="0"/>
              </a:rPr>
              <a:t>ging workforce (Maine is the oldest state):</a:t>
            </a:r>
            <a:r>
              <a:rPr lang="en-US" sz="1200" b="0" i="0" u="none" strike="noStrike" baseline="0" dirty="0">
                <a:solidFill>
                  <a:srgbClr val="FFFFFF"/>
                </a:solidFill>
                <a:effectLst/>
                <a:latin typeface="Calibri" panose="020F0502020204030204" pitchFamily="34" charset="0"/>
              </a:rPr>
              <a:t> </a:t>
            </a:r>
            <a:r>
              <a:rPr lang="en-US" sz="1200" b="0" i="0" u="none" strike="noStrike" dirty="0">
                <a:solidFill>
                  <a:srgbClr val="FFFFFF"/>
                </a:solidFill>
                <a:effectLst/>
                <a:latin typeface="Calibri" panose="020F0502020204030204" pitchFamily="34" charset="0"/>
              </a:rPr>
              <a:t>65+ is the largest growing segment in labor market</a:t>
            </a:r>
          </a:p>
          <a:p>
            <a:pPr marL="171450" indent="-171450">
              <a:buFontTx/>
              <a:buChar char="-"/>
            </a:pPr>
            <a:r>
              <a:rPr lang="en-US" sz="1200" b="0" i="0" u="none" strike="noStrike" dirty="0">
                <a:solidFill>
                  <a:srgbClr val="FFFFFF"/>
                </a:solidFill>
                <a:effectLst/>
                <a:latin typeface="Calibri" panose="020F0502020204030204" pitchFamily="34" charset="0"/>
              </a:rPr>
              <a:t>Increased prevalence of employees experiencing mental health challenges in the workplace: 25% increase in anxiety and depression since COVID</a:t>
            </a:r>
          </a:p>
          <a:p>
            <a:pPr marL="0" indent="0">
              <a:buFontTx/>
              <a:buNone/>
            </a:pPr>
            <a:r>
              <a:rPr lang="en-US" sz="1200" b="0" i="0" u="none" strike="noStrike" dirty="0">
                <a:solidFill>
                  <a:srgbClr val="FFFFFF"/>
                </a:solidFill>
                <a:effectLst/>
                <a:latin typeface="Calibri" panose="020F0502020204030204" pitchFamily="34" charset="0"/>
              </a:rPr>
              <a:t>-</a:t>
            </a:r>
            <a:r>
              <a:rPr lang="en-US" sz="1200" b="0" i="0" u="none" strike="noStrike" baseline="0" dirty="0">
                <a:solidFill>
                  <a:srgbClr val="FFFFFF"/>
                </a:solidFill>
                <a:effectLst/>
                <a:latin typeface="Calibri" panose="020F0502020204030204" pitchFamily="34" charset="0"/>
              </a:rPr>
              <a:t> Long COVID: a new disability layer</a:t>
            </a:r>
            <a:endParaRPr lang="en-US" sz="1200" b="0" i="0" u="none" strike="noStrike" dirty="0">
              <a:solidFill>
                <a:srgbClr val="FFFFFF"/>
              </a:solidFill>
              <a:effectLst/>
              <a:latin typeface="Calibri" panose="020F0502020204030204" pitchFamily="34" charset="0"/>
            </a:endParaRPr>
          </a:p>
          <a:p>
            <a:endParaRPr lang="en-US" sz="1200" b="1" i="0" u="none" strike="noStrike" dirty="0">
              <a:solidFill>
                <a:srgbClr val="FFFFFF"/>
              </a:solidFill>
              <a:effectLst/>
              <a:latin typeface="Calibri" panose="020F0502020204030204" pitchFamily="34" charset="0"/>
            </a:endParaRPr>
          </a:p>
          <a:p>
            <a:r>
              <a:rPr lang="en-US" dirty="0"/>
              <a:t>Aging Maine workforce – more disability prevalence</a:t>
            </a:r>
          </a:p>
          <a:p>
            <a:pPr lvl="1"/>
            <a:r>
              <a:rPr lang="en-US" dirty="0"/>
              <a:t>Retention is of critical importance in workforce shortage</a:t>
            </a:r>
          </a:p>
          <a:p>
            <a:pPr lvl="1"/>
            <a:r>
              <a:rPr lang="en-US" dirty="0"/>
              <a:t>Age-related accommodations are common</a:t>
            </a:r>
          </a:p>
          <a:p>
            <a:endParaRPr lang="en-US" sz="1200" b="1" i="0" u="none" strike="noStrike" dirty="0">
              <a:solidFill>
                <a:srgbClr val="FFFFFF"/>
              </a:solidFill>
              <a:effectLst/>
              <a:latin typeface="Calibri" panose="020F0502020204030204" pitchFamily="34" charset="0"/>
            </a:endParaRPr>
          </a:p>
          <a:p>
            <a:endParaRPr lang="en-US" sz="1200" b="1" i="0" u="none" strike="noStrike" dirty="0">
              <a:solidFill>
                <a:srgbClr val="FFFFFF"/>
              </a:solidFill>
              <a:effectLst/>
              <a:latin typeface="Calibri" panose="020F0502020204030204" pitchFamily="34" charset="0"/>
            </a:endParaRPr>
          </a:p>
          <a:p>
            <a:endParaRPr lang="en-US" sz="1200" b="1" i="0" u="none" strike="noStrike" dirty="0">
              <a:solidFill>
                <a:srgbClr val="FFFFFF"/>
              </a:solidFill>
              <a:effectLst/>
              <a:latin typeface="Calibri" panose="020F0502020204030204" pitchFamily="34" charset="0"/>
            </a:endParaRPr>
          </a:p>
          <a:p>
            <a:endParaRPr lang="en-US" sz="1200" b="1" i="0" u="none" strike="noStrike" dirty="0">
              <a:solidFill>
                <a:srgbClr val="FFFFFF"/>
              </a:solidFill>
              <a:effectLst/>
              <a:latin typeface="Calibri" panose="020F0502020204030204" pitchFamily="34" charset="0"/>
            </a:endParaRPr>
          </a:p>
          <a:p>
            <a:r>
              <a:rPr lang="en-US" sz="1200" b="1" i="0" u="none" strike="noStrike" dirty="0">
                <a:solidFill>
                  <a:srgbClr val="FFFFFF"/>
                </a:solidFill>
                <a:effectLst/>
                <a:latin typeface="Calibri" panose="020F0502020204030204" pitchFamily="34" charset="0"/>
              </a:rPr>
              <a:t>State </a:t>
            </a:r>
            <a:r>
              <a:rPr lang="en-US" dirty="0"/>
              <a:t> </a:t>
            </a:r>
            <a:r>
              <a:rPr lang="en-US" sz="1200" b="1" i="0" u="none" strike="noStrike" dirty="0">
                <a:solidFill>
                  <a:srgbClr val="FFFFFF"/>
                </a:solidFill>
                <a:effectLst/>
                <a:latin typeface="Calibri" panose="020F0502020204030204" pitchFamily="34" charset="0"/>
              </a:rPr>
              <a:t>Working-Age SSA disability recipients % of total working-age population</a:t>
            </a:r>
            <a:r>
              <a:rPr lang="en-US" dirty="0"/>
              <a:t> </a:t>
            </a:r>
            <a:r>
              <a:rPr lang="en-US" sz="1200" b="1" i="0" u="none" strike="noStrike" dirty="0">
                <a:solidFill>
                  <a:srgbClr val="FFFFFF"/>
                </a:solidFill>
                <a:effectLst/>
                <a:latin typeface="Calibri" panose="020F0502020204030204" pitchFamily="34" charset="0"/>
              </a:rPr>
              <a:t>Ranking</a:t>
            </a:r>
            <a:r>
              <a:rPr lang="en-US" dirty="0"/>
              <a:t> </a:t>
            </a:r>
          </a:p>
          <a:p>
            <a:r>
              <a:rPr lang="en-US" sz="1200" b="0" i="0" u="none" strike="noStrike" dirty="0">
                <a:solidFill>
                  <a:srgbClr val="000000"/>
                </a:solidFill>
                <a:effectLst/>
                <a:latin typeface="Calibri" panose="020F0502020204030204" pitchFamily="34" charset="0"/>
              </a:rPr>
              <a:t>West Virginia</a:t>
            </a:r>
            <a:r>
              <a:rPr lang="en-US" dirty="0"/>
              <a:t> </a:t>
            </a:r>
            <a:r>
              <a:rPr lang="en-US" sz="1200" b="0" i="0" u="none" strike="noStrike" dirty="0">
                <a:solidFill>
                  <a:srgbClr val="000000"/>
                </a:solidFill>
                <a:effectLst/>
                <a:latin typeface="Calibri" panose="020F0502020204030204" pitchFamily="34" charset="0"/>
              </a:rPr>
              <a:t>11.85%</a:t>
            </a:r>
            <a:r>
              <a:rPr lang="en-US" dirty="0"/>
              <a:t> </a:t>
            </a:r>
            <a:r>
              <a:rPr lang="en-US" sz="1200" b="0" i="0" u="none" strike="noStrike" dirty="0">
                <a:effectLst/>
                <a:latin typeface="Calibri" panose="020F0502020204030204" pitchFamily="34" charset="0"/>
              </a:rPr>
              <a:t>1</a:t>
            </a:r>
            <a:r>
              <a:rPr lang="en-US" dirty="0"/>
              <a:t> </a:t>
            </a:r>
          </a:p>
          <a:p>
            <a:r>
              <a:rPr lang="en-US" sz="1200" b="0" i="0" u="none" strike="noStrike" dirty="0">
                <a:solidFill>
                  <a:srgbClr val="000000"/>
                </a:solidFill>
                <a:effectLst/>
                <a:latin typeface="Calibri" panose="020F0502020204030204" pitchFamily="34" charset="0"/>
              </a:rPr>
              <a:t>Kentucky</a:t>
            </a:r>
            <a:r>
              <a:rPr lang="en-US" dirty="0"/>
              <a:t> </a:t>
            </a:r>
            <a:r>
              <a:rPr lang="en-US" sz="1200" b="0" i="0" u="none" strike="noStrike" dirty="0">
                <a:solidFill>
                  <a:srgbClr val="000000"/>
                </a:solidFill>
                <a:effectLst/>
                <a:latin typeface="Calibri" panose="020F0502020204030204" pitchFamily="34" charset="0"/>
              </a:rPr>
              <a:t>10.37%</a:t>
            </a:r>
            <a:r>
              <a:rPr lang="en-US" dirty="0"/>
              <a:t> </a:t>
            </a:r>
            <a:r>
              <a:rPr lang="en-US" sz="1200" b="0" i="0" u="none" strike="noStrike" dirty="0">
                <a:effectLst/>
                <a:latin typeface="Calibri" panose="020F0502020204030204" pitchFamily="34" charset="0"/>
              </a:rPr>
              <a:t>2</a:t>
            </a:r>
            <a:r>
              <a:rPr lang="en-US" dirty="0"/>
              <a:t> </a:t>
            </a:r>
          </a:p>
          <a:p>
            <a:r>
              <a:rPr lang="en-US" sz="1200" b="0" i="0" u="none" strike="noStrike" dirty="0">
                <a:solidFill>
                  <a:srgbClr val="000000"/>
                </a:solidFill>
                <a:effectLst/>
                <a:latin typeface="Calibri" panose="020F0502020204030204" pitchFamily="34" charset="0"/>
              </a:rPr>
              <a:t>Mississippi</a:t>
            </a:r>
            <a:r>
              <a:rPr lang="en-US" dirty="0"/>
              <a:t> </a:t>
            </a:r>
            <a:r>
              <a:rPr lang="en-US" sz="1200" b="0" i="0" u="none" strike="noStrike" dirty="0">
                <a:solidFill>
                  <a:srgbClr val="000000"/>
                </a:solidFill>
                <a:effectLst/>
                <a:latin typeface="Calibri" panose="020F0502020204030204" pitchFamily="34" charset="0"/>
              </a:rPr>
              <a:t>10.31%</a:t>
            </a:r>
            <a:r>
              <a:rPr lang="en-US" dirty="0"/>
              <a:t> </a:t>
            </a:r>
            <a:r>
              <a:rPr lang="en-US" sz="1200" b="0" i="0" u="none" strike="noStrike" dirty="0">
                <a:effectLst/>
                <a:latin typeface="Calibri" panose="020F0502020204030204" pitchFamily="34" charset="0"/>
              </a:rPr>
              <a:t>3</a:t>
            </a:r>
            <a:r>
              <a:rPr lang="en-US" dirty="0"/>
              <a:t> </a:t>
            </a:r>
          </a:p>
          <a:p>
            <a:r>
              <a:rPr lang="en-US" sz="1200" b="0" i="0" u="none" strike="noStrike" dirty="0">
                <a:solidFill>
                  <a:srgbClr val="000000"/>
                </a:solidFill>
                <a:effectLst/>
                <a:latin typeface="Calibri" panose="020F0502020204030204" pitchFamily="34" charset="0"/>
              </a:rPr>
              <a:t>Arkansas</a:t>
            </a:r>
            <a:r>
              <a:rPr lang="en-US" dirty="0"/>
              <a:t> </a:t>
            </a:r>
            <a:r>
              <a:rPr lang="en-US" sz="1200" b="0" i="0" u="none" strike="noStrike" dirty="0">
                <a:solidFill>
                  <a:srgbClr val="000000"/>
                </a:solidFill>
                <a:effectLst/>
                <a:latin typeface="Calibri" panose="020F0502020204030204" pitchFamily="34" charset="0"/>
              </a:rPr>
              <a:t>10.18%</a:t>
            </a:r>
            <a:r>
              <a:rPr lang="en-US" dirty="0"/>
              <a:t> </a:t>
            </a:r>
            <a:r>
              <a:rPr lang="en-US" sz="1200" b="0" i="0" u="none" strike="noStrike" dirty="0">
                <a:effectLst/>
                <a:latin typeface="Calibri" panose="020F0502020204030204" pitchFamily="34" charset="0"/>
              </a:rPr>
              <a:t>4</a:t>
            </a:r>
            <a:r>
              <a:rPr lang="en-US" dirty="0"/>
              <a:t> </a:t>
            </a:r>
          </a:p>
          <a:p>
            <a:r>
              <a:rPr lang="en-US" sz="1200" b="0" i="0" u="none" strike="noStrike" dirty="0">
                <a:solidFill>
                  <a:srgbClr val="000000"/>
                </a:solidFill>
                <a:effectLst/>
                <a:latin typeface="Calibri" panose="020F0502020204030204" pitchFamily="34" charset="0"/>
              </a:rPr>
              <a:t>Alabama</a:t>
            </a:r>
            <a:r>
              <a:rPr lang="en-US" dirty="0"/>
              <a:t> </a:t>
            </a:r>
            <a:r>
              <a:rPr lang="en-US" sz="1200" b="0" i="0" u="none" strike="noStrike" dirty="0">
                <a:solidFill>
                  <a:srgbClr val="000000"/>
                </a:solidFill>
                <a:effectLst/>
                <a:latin typeface="Calibri" panose="020F0502020204030204" pitchFamily="34" charset="0"/>
              </a:rPr>
              <a:t>9.81%</a:t>
            </a:r>
            <a:r>
              <a:rPr lang="en-US" dirty="0"/>
              <a:t> </a:t>
            </a:r>
            <a:r>
              <a:rPr lang="en-US" sz="1200" b="0" i="0" u="none" strike="noStrike" dirty="0">
                <a:effectLst/>
                <a:latin typeface="Calibri" panose="020F0502020204030204" pitchFamily="34" charset="0"/>
              </a:rPr>
              <a:t>5</a:t>
            </a:r>
            <a:r>
              <a:rPr lang="en-US" dirty="0"/>
              <a:t> </a:t>
            </a:r>
          </a:p>
          <a:p>
            <a:r>
              <a:rPr lang="en-US" sz="1200" b="0" i="0" u="none" strike="noStrike" dirty="0">
                <a:solidFill>
                  <a:srgbClr val="000000"/>
                </a:solidFill>
                <a:effectLst/>
                <a:latin typeface="Calibri" panose="020F0502020204030204" pitchFamily="34" charset="0"/>
              </a:rPr>
              <a:t>Maine</a:t>
            </a:r>
            <a:r>
              <a:rPr lang="en-US" dirty="0"/>
              <a:t> </a:t>
            </a:r>
            <a:r>
              <a:rPr lang="en-US" sz="1200" b="0" i="0" u="none" strike="noStrike" dirty="0">
                <a:solidFill>
                  <a:srgbClr val="000000"/>
                </a:solidFill>
                <a:effectLst/>
                <a:latin typeface="Calibri" panose="020F0502020204030204" pitchFamily="34" charset="0"/>
              </a:rPr>
              <a:t>9.20%</a:t>
            </a:r>
            <a:r>
              <a:rPr lang="en-US" dirty="0"/>
              <a:t> </a:t>
            </a:r>
            <a:r>
              <a:rPr lang="en-US" sz="1200" b="0" i="0" u="none" strike="noStrike" dirty="0">
                <a:effectLst/>
                <a:latin typeface="Calibri" panose="020F0502020204030204" pitchFamily="34" charset="0"/>
              </a:rPr>
              <a:t>6</a:t>
            </a:r>
            <a:r>
              <a:rPr lang="en-US" dirty="0"/>
              <a:t> </a:t>
            </a:r>
          </a:p>
          <a:p>
            <a:r>
              <a:rPr lang="en-US" sz="1200" b="0" i="0" u="none" strike="noStrike" dirty="0">
                <a:solidFill>
                  <a:srgbClr val="000000"/>
                </a:solidFill>
                <a:effectLst/>
                <a:latin typeface="Calibri" panose="020F0502020204030204" pitchFamily="34" charset="0"/>
              </a:rPr>
              <a:t>Louisiana</a:t>
            </a:r>
            <a:r>
              <a:rPr lang="en-US" dirty="0"/>
              <a:t> </a:t>
            </a:r>
            <a:r>
              <a:rPr lang="en-US" sz="1200" b="0" i="0" u="none" strike="noStrike" dirty="0">
                <a:solidFill>
                  <a:srgbClr val="000000"/>
                </a:solidFill>
                <a:effectLst/>
                <a:latin typeface="Calibri" panose="020F0502020204030204" pitchFamily="34" charset="0"/>
              </a:rPr>
              <a:t>8.90%</a:t>
            </a:r>
            <a:r>
              <a:rPr lang="en-US" dirty="0"/>
              <a:t> </a:t>
            </a:r>
            <a:r>
              <a:rPr lang="en-US" sz="1200" b="0" i="0" u="none" strike="noStrike" dirty="0">
                <a:effectLst/>
                <a:latin typeface="Calibri" panose="020F0502020204030204" pitchFamily="34" charset="0"/>
              </a:rPr>
              <a:t>7</a:t>
            </a:r>
            <a:r>
              <a:rPr lang="en-US" dirty="0"/>
              <a:t> </a:t>
            </a:r>
          </a:p>
          <a:p>
            <a:r>
              <a:rPr lang="en-US" sz="1200" b="0" i="0" u="none" strike="noStrike" dirty="0">
                <a:solidFill>
                  <a:srgbClr val="000000"/>
                </a:solidFill>
                <a:effectLst/>
                <a:latin typeface="Calibri" panose="020F0502020204030204" pitchFamily="34" charset="0"/>
              </a:rPr>
              <a:t>Michigan</a:t>
            </a:r>
            <a:r>
              <a:rPr lang="en-US" dirty="0"/>
              <a:t> </a:t>
            </a:r>
            <a:r>
              <a:rPr lang="en-US" sz="1200" b="0" i="0" u="none" strike="noStrike" dirty="0">
                <a:solidFill>
                  <a:srgbClr val="000000"/>
                </a:solidFill>
                <a:effectLst/>
                <a:latin typeface="Calibri" panose="020F0502020204030204" pitchFamily="34" charset="0"/>
              </a:rPr>
              <a:t>7.99%</a:t>
            </a:r>
            <a:r>
              <a:rPr lang="en-US" dirty="0"/>
              <a:t> </a:t>
            </a:r>
            <a:r>
              <a:rPr lang="en-US" sz="1200" b="0" i="0" u="none" strike="noStrike" dirty="0">
                <a:effectLst/>
                <a:latin typeface="Calibri" panose="020F0502020204030204" pitchFamily="34" charset="0"/>
              </a:rPr>
              <a:t>8</a:t>
            </a:r>
            <a:r>
              <a:rPr lang="en-US" dirty="0"/>
              <a:t> </a:t>
            </a:r>
          </a:p>
          <a:p>
            <a:r>
              <a:rPr lang="en-US" sz="1200" b="0" i="0" u="none" strike="noStrike" dirty="0">
                <a:solidFill>
                  <a:srgbClr val="000000"/>
                </a:solidFill>
                <a:effectLst/>
                <a:latin typeface="Calibri" panose="020F0502020204030204" pitchFamily="34" charset="0"/>
              </a:rPr>
              <a:t>Rhode Island</a:t>
            </a:r>
            <a:r>
              <a:rPr lang="en-US" dirty="0"/>
              <a:t> </a:t>
            </a:r>
            <a:r>
              <a:rPr lang="en-US" sz="1200" b="0" i="0" u="none" strike="noStrike" dirty="0">
                <a:solidFill>
                  <a:srgbClr val="000000"/>
                </a:solidFill>
                <a:effectLst/>
                <a:latin typeface="Calibri" panose="020F0502020204030204" pitchFamily="34" charset="0"/>
              </a:rPr>
              <a:t>7.82%</a:t>
            </a:r>
            <a:r>
              <a:rPr lang="en-US" dirty="0"/>
              <a:t> </a:t>
            </a:r>
            <a:r>
              <a:rPr lang="en-US" sz="1200" b="0" i="0" u="none" strike="noStrike" dirty="0">
                <a:effectLst/>
                <a:latin typeface="Calibri" panose="020F0502020204030204" pitchFamily="34" charset="0"/>
              </a:rPr>
              <a:t>9</a:t>
            </a:r>
            <a:r>
              <a:rPr lang="en-US" dirty="0"/>
              <a:t> </a:t>
            </a:r>
          </a:p>
          <a:p>
            <a:r>
              <a:rPr lang="en-US" sz="1200" b="0" i="0" u="none" strike="noStrike" dirty="0">
                <a:solidFill>
                  <a:srgbClr val="000000"/>
                </a:solidFill>
                <a:effectLst/>
                <a:latin typeface="Calibri" panose="020F0502020204030204" pitchFamily="34" charset="0"/>
              </a:rPr>
              <a:t>Missouri</a:t>
            </a:r>
            <a:r>
              <a:rPr lang="en-US" dirty="0"/>
              <a:t> </a:t>
            </a:r>
            <a:r>
              <a:rPr lang="en-US" sz="1200" b="0" i="0" u="none" strike="noStrike" dirty="0">
                <a:solidFill>
                  <a:srgbClr val="000000"/>
                </a:solidFill>
                <a:effectLst/>
                <a:latin typeface="Calibri" panose="020F0502020204030204" pitchFamily="34" charset="0"/>
              </a:rPr>
              <a:t>7.81%</a:t>
            </a:r>
            <a:r>
              <a:rPr lang="en-US" dirty="0"/>
              <a:t> </a:t>
            </a:r>
            <a:r>
              <a:rPr lang="en-US" sz="1200" b="0" i="0" u="none" strike="noStrike" dirty="0">
                <a:effectLst/>
                <a:latin typeface="Calibri" panose="020F0502020204030204" pitchFamily="34" charset="0"/>
              </a:rPr>
              <a:t>10</a:t>
            </a:r>
            <a:r>
              <a:rPr lang="en-US" dirty="0"/>
              <a:t> </a:t>
            </a:r>
          </a:p>
        </p:txBody>
      </p:sp>
      <p:sp>
        <p:nvSpPr>
          <p:cNvPr id="4" name="Slide Number Placeholder 3"/>
          <p:cNvSpPr>
            <a:spLocks noGrp="1"/>
          </p:cNvSpPr>
          <p:nvPr>
            <p:ph type="sldNum" sz="quarter" idx="10"/>
          </p:nvPr>
        </p:nvSpPr>
        <p:spPr/>
        <p:txBody>
          <a:bodyPr/>
          <a:lstStyle/>
          <a:p>
            <a:fld id="{2AF15A19-1C11-452B-88BF-9419A0F86B33}" type="slidenum">
              <a:rPr lang="en-US" smtClean="0"/>
              <a:t>7</a:t>
            </a:fld>
            <a:endParaRPr lang="en-US"/>
          </a:p>
        </p:txBody>
      </p:sp>
    </p:spTree>
    <p:extLst>
      <p:ext uri="{BB962C8B-B14F-4D97-AF65-F5344CB8AC3E}">
        <p14:creationId xmlns:p14="http://schemas.microsoft.com/office/powerpoint/2010/main" val="175688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what do you think disability is?</a:t>
            </a:r>
          </a:p>
          <a:p>
            <a:r>
              <a:rPr lang="en-US" dirty="0"/>
              <a:t>TELL:</a:t>
            </a:r>
            <a:r>
              <a:rPr lang="en-US" baseline="0" dirty="0"/>
              <a:t>  </a:t>
            </a:r>
            <a:r>
              <a:rPr lang="en-US" dirty="0"/>
              <a:t>80% of disabilities are not apparent (ADD/ADHD, Anxiety/Depression, Post Traumatic Stress Disorder (PTSD), Autism, Learning Disability, Deaf/Hard of Hearing, etc.)</a:t>
            </a:r>
          </a:p>
          <a:p>
            <a:endParaRPr lang="en-US" dirty="0"/>
          </a:p>
          <a:p>
            <a:r>
              <a:rPr lang="en-US" dirty="0"/>
              <a:t>What is definition of disability:</a:t>
            </a:r>
          </a:p>
          <a:p>
            <a:r>
              <a:rPr lang="en-US" b="1" dirty="0"/>
              <a:t>Americans with Disabilities Act (ADA) Definition </a:t>
            </a:r>
            <a:r>
              <a:rPr lang="en-US" dirty="0"/>
              <a:t>of Disability</a:t>
            </a:r>
          </a:p>
          <a:p>
            <a:r>
              <a:rPr lang="en-US" dirty="0"/>
              <a:t>The ADA defines a person with a disability as a person who has a physical or mental impairment that substantially limits one or more major life activity. This includes people who have a record of such an impairment, even if they do not currently have a disability.</a:t>
            </a:r>
          </a:p>
          <a:p>
            <a:endParaRPr lang="en-US" dirty="0"/>
          </a:p>
          <a:p>
            <a:r>
              <a:rPr lang="en-US" b="1" dirty="0"/>
              <a:t>World Health Organization Definition</a:t>
            </a:r>
            <a:r>
              <a:rPr lang="en-US" dirty="0"/>
              <a:t> of Disability</a:t>
            </a:r>
          </a:p>
          <a:p>
            <a:r>
              <a:rPr lang="en-US" dirty="0"/>
              <a:t>A broad term that the World Health Organization describes as, “the interaction between individuals with a health condition (e.g., cerebral palsy, Down syndrome, and depression) and personal and environmental factors (e.g., negative attitudes, inaccessible transportation and public buildings, and limited social supports).”</a:t>
            </a:r>
          </a:p>
          <a:p>
            <a:endParaRPr lang="en-US" dirty="0"/>
          </a:p>
          <a:p>
            <a:r>
              <a:rPr lang="en-US" b="1" dirty="0"/>
              <a:t>Anyone can experience disability at any point in time</a:t>
            </a:r>
          </a:p>
          <a:p>
            <a:r>
              <a:rPr lang="en-US" dirty="0"/>
              <a:t>Illness and injury do not discriminate</a:t>
            </a:r>
          </a:p>
          <a:p>
            <a:r>
              <a:rPr lang="en-US" dirty="0"/>
              <a:t>Disability is part of normal lifespan</a:t>
            </a:r>
          </a:p>
          <a:p>
            <a:r>
              <a:rPr lang="en-US" dirty="0"/>
              <a:t>more than 46% of individuals 60 years and over have a disability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https://www.un.org/development/desa/disabilities/disability-and-ageing.html</a:t>
            </a:r>
            <a:endParaRPr lang="en-US" dirty="0"/>
          </a:p>
          <a:p>
            <a:endParaRPr lang="en-US" dirty="0"/>
          </a:p>
          <a:p>
            <a:endParaRPr lang="en-US" dirty="0"/>
          </a:p>
          <a:p>
            <a:r>
              <a:rPr lang="en-US" dirty="0"/>
              <a:t>Images from the What</a:t>
            </a:r>
            <a:r>
              <a:rPr lang="en-US" baseline="0" dirty="0"/>
              <a:t> can YOU do campaign – four individuals of different backgrounds, disabilities, job titles, </a:t>
            </a:r>
            <a:endParaRPr lang="en-US" dirty="0"/>
          </a:p>
          <a:p>
            <a:endParaRPr lang="en-US" dirty="0"/>
          </a:p>
        </p:txBody>
      </p:sp>
      <p:sp>
        <p:nvSpPr>
          <p:cNvPr id="4" name="Slide Number Placeholder 3"/>
          <p:cNvSpPr>
            <a:spLocks noGrp="1"/>
          </p:cNvSpPr>
          <p:nvPr>
            <p:ph type="sldNum" sz="quarter" idx="10"/>
          </p:nvPr>
        </p:nvSpPr>
        <p:spPr/>
        <p:txBody>
          <a:bodyPr/>
          <a:lstStyle/>
          <a:p>
            <a:fld id="{2AF15A19-1C11-452B-88BF-9419A0F86B33}" type="slidenum">
              <a:rPr lang="en-US" smtClean="0"/>
              <a:t>8</a:t>
            </a:fld>
            <a:endParaRPr lang="en-US"/>
          </a:p>
        </p:txBody>
      </p:sp>
    </p:spTree>
    <p:extLst>
      <p:ext uri="{BB962C8B-B14F-4D97-AF65-F5344CB8AC3E}">
        <p14:creationId xmlns:p14="http://schemas.microsoft.com/office/powerpoint/2010/main" val="1375829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with disabilities work in every type of job…</a:t>
            </a:r>
          </a:p>
          <a:p>
            <a:r>
              <a:rPr lang="en-US" dirty="0"/>
              <a:t>Pictures of workers</a:t>
            </a:r>
            <a:r>
              <a:rPr lang="en-US" baseline="0" dirty="0"/>
              <a:t> using accommodations in jobs that employers may not expect (include public safety role too) need broad representation</a:t>
            </a:r>
          </a:p>
        </p:txBody>
      </p:sp>
      <p:sp>
        <p:nvSpPr>
          <p:cNvPr id="4" name="Slide Number Placeholder 3"/>
          <p:cNvSpPr>
            <a:spLocks noGrp="1"/>
          </p:cNvSpPr>
          <p:nvPr>
            <p:ph type="sldNum" sz="quarter" idx="10"/>
          </p:nvPr>
        </p:nvSpPr>
        <p:spPr/>
        <p:txBody>
          <a:bodyPr/>
          <a:lstStyle/>
          <a:p>
            <a:fld id="{2AF15A19-1C11-452B-88BF-9419A0F86B33}" type="slidenum">
              <a:rPr lang="en-US" smtClean="0"/>
              <a:t>9</a:t>
            </a:fld>
            <a:endParaRPr lang="en-US"/>
          </a:p>
        </p:txBody>
      </p:sp>
    </p:spTree>
    <p:extLst>
      <p:ext uri="{BB962C8B-B14F-4D97-AF65-F5344CB8AC3E}">
        <p14:creationId xmlns:p14="http://schemas.microsoft.com/office/powerpoint/2010/main" val="4020647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Actual people in Maine are</a:t>
            </a:r>
            <a:r>
              <a:rPr lang="en-US" baseline="0" dirty="0"/>
              <a:t> working in these jobs. This is a sampling of job titles. </a:t>
            </a:r>
            <a:endParaRPr lang="en-US" dirty="0"/>
          </a:p>
        </p:txBody>
      </p:sp>
      <p:sp>
        <p:nvSpPr>
          <p:cNvPr id="4" name="Slide Number Placeholder 3"/>
          <p:cNvSpPr>
            <a:spLocks noGrp="1"/>
          </p:cNvSpPr>
          <p:nvPr>
            <p:ph type="sldNum" sz="quarter" idx="10"/>
          </p:nvPr>
        </p:nvSpPr>
        <p:spPr/>
        <p:txBody>
          <a:bodyPr/>
          <a:lstStyle/>
          <a:p>
            <a:fld id="{2AF15A19-1C11-452B-88BF-9419A0F86B33}" type="slidenum">
              <a:rPr lang="en-US" smtClean="0"/>
              <a:t>10</a:t>
            </a:fld>
            <a:endParaRPr lang="en-US"/>
          </a:p>
        </p:txBody>
      </p:sp>
    </p:spTree>
    <p:extLst>
      <p:ext uri="{BB962C8B-B14F-4D97-AF65-F5344CB8AC3E}">
        <p14:creationId xmlns:p14="http://schemas.microsoft.com/office/powerpoint/2010/main" val="36570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Poll &amp; Discussion (</a:t>
            </a:r>
            <a:r>
              <a:rPr lang="en-US" baseline="0" dirty="0" err="1"/>
              <a:t>mentimeter</a:t>
            </a:r>
            <a:r>
              <a:rPr lang="en-US" baseline="0" dirty="0"/>
              <a:t>? Poll anywhere? Other options? Microsoft Forms? Need technical assistance)</a:t>
            </a:r>
          </a:p>
          <a:p>
            <a:pPr lvl="1"/>
            <a:r>
              <a:rPr lang="en-US" dirty="0"/>
              <a:t>Pre populated list with option for open text</a:t>
            </a:r>
          </a:p>
          <a:p>
            <a:pPr lvl="2"/>
            <a:r>
              <a:rPr lang="en-US" dirty="0"/>
              <a:t>Flexible scheduling/job sharing</a:t>
            </a:r>
          </a:p>
          <a:p>
            <a:pPr lvl="2"/>
            <a:r>
              <a:rPr lang="en-US" dirty="0"/>
              <a:t>Remote Work</a:t>
            </a:r>
          </a:p>
          <a:p>
            <a:pPr lvl="2"/>
            <a:r>
              <a:rPr lang="en-US" dirty="0"/>
              <a:t>EAP/mental health support</a:t>
            </a:r>
          </a:p>
          <a:p>
            <a:pPr lvl="2"/>
            <a:r>
              <a:rPr lang="en-US" dirty="0"/>
              <a:t>Live transcripts / recordings of meetings</a:t>
            </a:r>
          </a:p>
          <a:p>
            <a:pPr lvl="2"/>
            <a:r>
              <a:rPr lang="en-US" dirty="0"/>
              <a:t>Administrative support</a:t>
            </a:r>
          </a:p>
          <a:p>
            <a:pPr lvl="2"/>
            <a:r>
              <a:rPr lang="en-US" dirty="0"/>
              <a:t>Technology tools</a:t>
            </a:r>
          </a:p>
          <a:p>
            <a:endParaRPr lang="en-US" baseline="0" dirty="0"/>
          </a:p>
          <a:p>
            <a:r>
              <a:rPr lang="en-US" baseline="0" dirty="0"/>
              <a:t>  </a:t>
            </a:r>
          </a:p>
          <a:p>
            <a:r>
              <a:rPr lang="en-US" dirty="0"/>
              <a:t>COVID</a:t>
            </a:r>
            <a:r>
              <a:rPr lang="en-US" baseline="0" dirty="0"/>
              <a:t> facilitated need for adjustments to retain valuable staff (not necessarily </a:t>
            </a:r>
            <a:r>
              <a:rPr lang="en-US" baseline="0" dirty="0" err="1"/>
              <a:t>pwd</a:t>
            </a:r>
            <a:r>
              <a:rPr lang="en-US" baseline="0" dirty="0"/>
              <a:t>) – </a:t>
            </a:r>
            <a:r>
              <a:rPr lang="en-US" b="1" baseline="0" dirty="0"/>
              <a:t>2022 Kessler Foundation report findings regarding general employer practices to support employees, normalizing supporting </a:t>
            </a:r>
            <a:r>
              <a:rPr lang="en-US" b="1" baseline="0" dirty="0" err="1"/>
              <a:t>pwd</a:t>
            </a:r>
            <a:r>
              <a:rPr lang="en-US" b="1" baseline="0" dirty="0"/>
              <a:t> as employees</a:t>
            </a:r>
          </a:p>
          <a:p>
            <a:endParaRPr lang="en-US" baseline="0" dirty="0"/>
          </a:p>
          <a:p>
            <a:r>
              <a:rPr lang="en-US" baseline="0" dirty="0"/>
              <a:t>Workplace supports / potential reasonable accommodation examples </a:t>
            </a:r>
          </a:p>
          <a:p>
            <a:r>
              <a:rPr lang="en-US" dirty="0"/>
              <a:t>	Flexible</a:t>
            </a:r>
            <a:r>
              <a:rPr lang="en-US" baseline="0" dirty="0"/>
              <a:t> work schedules / job sharing (</a:t>
            </a:r>
            <a:r>
              <a:rPr lang="en-US" baseline="0" dirty="0" err="1"/>
              <a:t>esp</a:t>
            </a:r>
            <a:r>
              <a:rPr lang="en-US" baseline="0" dirty="0"/>
              <a:t> during workforce shortage)</a:t>
            </a:r>
          </a:p>
          <a:p>
            <a:r>
              <a:rPr lang="en-US" baseline="0" dirty="0"/>
              <a:t>	Shifting job duties or </a:t>
            </a:r>
            <a:r>
              <a:rPr lang="en-US" dirty="0"/>
              <a:t>tasks. </a:t>
            </a:r>
          </a:p>
          <a:p>
            <a:pPr lvl="1"/>
            <a:r>
              <a:rPr lang="en-US" dirty="0"/>
              <a:t>	Provide reserved parking.</a:t>
            </a:r>
          </a:p>
          <a:p>
            <a:pPr lvl="1"/>
            <a:r>
              <a:rPr lang="en-US" dirty="0"/>
              <a:t>	Improve accessibility in a physical work space or digitally through technology.</a:t>
            </a:r>
          </a:p>
          <a:p>
            <a:pPr lvl="1"/>
            <a:r>
              <a:rPr lang="en-US" dirty="0"/>
              <a:t>	Change the presentation of tests and training materials. </a:t>
            </a:r>
          </a:p>
          <a:p>
            <a:pPr lvl="1"/>
            <a:r>
              <a:rPr lang="en-US" dirty="0"/>
              <a:t>	Provide or adjust a product, equipment, or software.</a:t>
            </a:r>
          </a:p>
          <a:p>
            <a:pPr lvl="1"/>
            <a:r>
              <a:rPr lang="en-US" dirty="0"/>
              <a:t>	Provide an aid or a service to increase access.</a:t>
            </a:r>
          </a:p>
          <a:p>
            <a:endParaRPr lang="en-US" baseline="0" dirty="0"/>
          </a:p>
        </p:txBody>
      </p:sp>
      <p:sp>
        <p:nvSpPr>
          <p:cNvPr id="4" name="Slide Number Placeholder 3"/>
          <p:cNvSpPr>
            <a:spLocks noGrp="1"/>
          </p:cNvSpPr>
          <p:nvPr>
            <p:ph type="sldNum" sz="quarter" idx="10"/>
          </p:nvPr>
        </p:nvSpPr>
        <p:spPr/>
        <p:txBody>
          <a:bodyPr/>
          <a:lstStyle/>
          <a:p>
            <a:fld id="{2AF15A19-1C11-452B-88BF-9419A0F86B33}" type="slidenum">
              <a:rPr lang="en-US" smtClean="0"/>
              <a:t>11</a:t>
            </a:fld>
            <a:endParaRPr lang="en-US"/>
          </a:p>
        </p:txBody>
      </p:sp>
    </p:spTree>
    <p:extLst>
      <p:ext uri="{BB962C8B-B14F-4D97-AF65-F5344CB8AC3E}">
        <p14:creationId xmlns:p14="http://schemas.microsoft.com/office/powerpoint/2010/main" val="2636497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Foster a culture where people feel safe and respected, take an Ask the Person approach:</a:t>
            </a:r>
          </a:p>
          <a:p>
            <a:r>
              <a:rPr lang="en-US" dirty="0"/>
              <a:t>1. Ask someone “How” rather than assuming they can’t do something. </a:t>
            </a:r>
          </a:p>
          <a:p>
            <a:r>
              <a:rPr lang="en-US" dirty="0"/>
              <a:t>2. If someone is utilizing an interpreter or a job coach, speak directly to the person, not their interpreter / job coach</a:t>
            </a:r>
          </a:p>
          <a:p>
            <a:endParaRPr lang="en-US" dirty="0"/>
          </a:p>
          <a:p>
            <a:r>
              <a:rPr lang="en-US" dirty="0"/>
              <a:t>If in a management position:</a:t>
            </a:r>
          </a:p>
          <a:p>
            <a:r>
              <a:rPr lang="en-US" dirty="0"/>
              <a:t>Understand how to recognize a request for accommodations, avoid making assumptions (about what someone needs or can/can’t do) </a:t>
            </a:r>
          </a:p>
          <a:p>
            <a:endParaRPr lang="en-US" dirty="0"/>
          </a:p>
          <a:p>
            <a:r>
              <a:rPr lang="en-US" dirty="0"/>
              <a:t>Ensure identification of accommodations is  an “interactive” process (engage the person in the discussion about possible accommodations)</a:t>
            </a:r>
          </a:p>
          <a:p>
            <a:r>
              <a:rPr lang="en-US" dirty="0"/>
              <a:t>between the employee and the employer. The employee</a:t>
            </a:r>
            <a:r>
              <a:rPr lang="en-US" baseline="0" dirty="0"/>
              <a:t> o</a:t>
            </a:r>
            <a:r>
              <a:rPr lang="en-US" dirty="0"/>
              <a:t>ften knows what accommodation(s) will work best, because they know the barriers presented by their disability. The employer has information and access to the systems, policies, and practices in place within the organization. Both pieces are necessary for a successful accommodation process.</a:t>
            </a:r>
          </a:p>
          <a:p>
            <a:endParaRPr lang="en-US" dirty="0"/>
          </a:p>
          <a:p>
            <a:r>
              <a:rPr lang="en-US" dirty="0"/>
              <a:t>Utilize accessible technology resources to make your documents, presentations, and interviews more inclusive. (captioning, sans</a:t>
            </a:r>
            <a:r>
              <a:rPr lang="en-US" baseline="0" dirty="0"/>
              <a:t> serif </a:t>
            </a:r>
            <a:r>
              <a:rPr lang="en-US" dirty="0"/>
              <a:t>fonts of appropriate size, image descriptions).</a:t>
            </a:r>
          </a:p>
          <a:p>
            <a:r>
              <a:rPr lang="en-US" dirty="0"/>
              <a:t>Microsoft suite has fantastic accessibility features. </a:t>
            </a:r>
          </a:p>
          <a:p>
            <a:r>
              <a:rPr lang="en-US" dirty="0"/>
              <a:t>Office Accessibility Center - Resources for people with disabilities (microsoft.com)</a:t>
            </a:r>
          </a:p>
          <a:p>
            <a:endParaRPr lang="en-US" dirty="0"/>
          </a:p>
          <a:p>
            <a:r>
              <a:rPr lang="en-US" dirty="0"/>
              <a:t>Provide opportunities for growth </a:t>
            </a:r>
          </a:p>
          <a:p>
            <a:r>
              <a:rPr lang="en-US" dirty="0"/>
              <a:t>People with disabilities do not have to be stay in position they were hired – they are trainable too!</a:t>
            </a:r>
          </a:p>
          <a:p>
            <a:endParaRPr lang="en-US" dirty="0"/>
          </a:p>
          <a:p>
            <a:r>
              <a:rPr lang="en-US" dirty="0"/>
              <a:t>Be inclusive with social activities at/away from the workplace.</a:t>
            </a:r>
          </a:p>
          <a:p>
            <a:r>
              <a:rPr lang="en-US" dirty="0"/>
              <a:t>75% of job loss is due to lack of inclusion in workplace culture</a:t>
            </a:r>
          </a:p>
          <a:p>
            <a:endParaRPr lang="en-US" dirty="0"/>
          </a:p>
          <a:p>
            <a:endParaRPr lang="en-US" dirty="0"/>
          </a:p>
        </p:txBody>
      </p:sp>
      <p:sp>
        <p:nvSpPr>
          <p:cNvPr id="4" name="Slide Number Placeholder 3"/>
          <p:cNvSpPr>
            <a:spLocks noGrp="1"/>
          </p:cNvSpPr>
          <p:nvPr>
            <p:ph type="sldNum" sz="quarter" idx="10"/>
          </p:nvPr>
        </p:nvSpPr>
        <p:spPr/>
        <p:txBody>
          <a:bodyPr/>
          <a:lstStyle/>
          <a:p>
            <a:fld id="{2AF15A19-1C11-452B-88BF-9419A0F86B33}" type="slidenum">
              <a:rPr lang="en-US" smtClean="0"/>
              <a:t>12</a:t>
            </a:fld>
            <a:endParaRPr lang="en-US"/>
          </a:p>
        </p:txBody>
      </p:sp>
    </p:spTree>
    <p:extLst>
      <p:ext uri="{BB962C8B-B14F-4D97-AF65-F5344CB8AC3E}">
        <p14:creationId xmlns:p14="http://schemas.microsoft.com/office/powerpoint/2010/main" val="3789954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PWD did not participate</a:t>
            </a:r>
            <a:r>
              <a:rPr lang="en-US" baseline="0" dirty="0"/>
              <a:t> in “the great resignation” and </a:t>
            </a:r>
            <a:r>
              <a:rPr lang="en-US" b="1" baseline="0" dirty="0"/>
              <a:t>PWD employment “at an all-time high level”</a:t>
            </a:r>
          </a:p>
          <a:p>
            <a:r>
              <a:rPr lang="en-US" baseline="0" dirty="0"/>
              <a:t>AskEarn.org resources (maybe for fact sheet too)</a:t>
            </a:r>
            <a:endParaRPr lang="en-US" dirty="0"/>
          </a:p>
        </p:txBody>
      </p:sp>
      <p:sp>
        <p:nvSpPr>
          <p:cNvPr id="4" name="Slide Number Placeholder 3"/>
          <p:cNvSpPr>
            <a:spLocks noGrp="1"/>
          </p:cNvSpPr>
          <p:nvPr>
            <p:ph type="sldNum" sz="quarter" idx="10"/>
          </p:nvPr>
        </p:nvSpPr>
        <p:spPr/>
        <p:txBody>
          <a:bodyPr/>
          <a:lstStyle/>
          <a:p>
            <a:fld id="{2AF15A19-1C11-452B-88BF-9419A0F86B33}" type="slidenum">
              <a:rPr lang="en-US" smtClean="0"/>
              <a:t>13</a:t>
            </a:fld>
            <a:endParaRPr lang="en-US"/>
          </a:p>
        </p:txBody>
      </p:sp>
    </p:spTree>
    <p:extLst>
      <p:ext uri="{BB962C8B-B14F-4D97-AF65-F5344CB8AC3E}">
        <p14:creationId xmlns:p14="http://schemas.microsoft.com/office/powerpoint/2010/main" val="3144895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3.xml"/><Relationship Id="rId7"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10" Type="http://schemas.openxmlformats.org/officeDocument/2006/relationships/image" Target="../media/image4.png"/><Relationship Id="rId4" Type="http://schemas.openxmlformats.org/officeDocument/2006/relationships/tags" Target="../tags/tag24.xml"/><Relationship Id="rId9" Type="http://schemas.openxmlformats.org/officeDocument/2006/relationships/image" Target="../media/image3.emf"/></Relationships>
</file>

<file path=ppt/slideLayouts/_rels/slideLayout15.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29.xml"/><Relationship Id="rId7" Type="http://schemas.openxmlformats.org/officeDocument/2006/relationships/tags" Target="../tags/tag33.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5" Type="http://schemas.openxmlformats.org/officeDocument/2006/relationships/tags" Target="../tags/tag31.xml"/><Relationship Id="rId10" Type="http://schemas.openxmlformats.org/officeDocument/2006/relationships/image" Target="../media/image1.emf"/><Relationship Id="rId4" Type="http://schemas.openxmlformats.org/officeDocument/2006/relationships/tags" Target="../tags/tag30.xml"/><Relationship Id="rId9" Type="http://schemas.openxmlformats.org/officeDocument/2006/relationships/oleObject" Target="../embeddings/oleObject3.bin"/></Relationships>
</file>

<file path=ppt/slideLayouts/_rels/slideLayout16.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6.xml"/><Relationship Id="rId7"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9" Type="http://schemas.openxmlformats.org/officeDocument/2006/relationships/image" Target="../media/image3.emf"/></Relationships>
</file>

<file path=ppt/slideLayouts/_rels/slideLayout17.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2.xml"/><Relationship Id="rId7" Type="http://schemas.openxmlformats.org/officeDocument/2006/relationships/slideMaster" Target="../slideMasters/slideMaster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9" Type="http://schemas.openxmlformats.org/officeDocument/2006/relationships/image" Target="../media/image3.emf"/></Relationships>
</file>

<file path=ppt/slideLayouts/_rels/slideLayout1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48.xml"/><Relationship Id="rId7"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3.emf"/></Relationships>
</file>

<file path=ppt/slideLayouts/_rels/slideLayout1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tags" Target="../tags/tag54.xml"/><Relationship Id="rId7" Type="http://schemas.openxmlformats.org/officeDocument/2006/relationships/tags" Target="../tags/tag58.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tags" Target="../tags/tag57.xml"/><Relationship Id="rId5" Type="http://schemas.openxmlformats.org/officeDocument/2006/relationships/tags" Target="../tags/tag56.xml"/><Relationship Id="rId10" Type="http://schemas.openxmlformats.org/officeDocument/2006/relationships/image" Target="../media/image3.emf"/><Relationship Id="rId4" Type="http://schemas.openxmlformats.org/officeDocument/2006/relationships/tags" Target="../tags/tag55.xml"/><Relationship Id="rId9"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tags" Target="../tags/tag66.xml"/><Relationship Id="rId3" Type="http://schemas.openxmlformats.org/officeDocument/2006/relationships/tags" Target="../tags/tag61.xml"/><Relationship Id="rId7" Type="http://schemas.openxmlformats.org/officeDocument/2006/relationships/tags" Target="../tags/tag65.xml"/><Relationship Id="rId12" Type="http://schemas.openxmlformats.org/officeDocument/2006/relationships/image" Target="../media/image2.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tags" Target="../tags/tag64.xml"/><Relationship Id="rId11" Type="http://schemas.openxmlformats.org/officeDocument/2006/relationships/image" Target="../media/image1.emf"/><Relationship Id="rId5" Type="http://schemas.openxmlformats.org/officeDocument/2006/relationships/tags" Target="../tags/tag63.xml"/><Relationship Id="rId10" Type="http://schemas.openxmlformats.org/officeDocument/2006/relationships/oleObject" Target="../embeddings/oleObject8.bin"/><Relationship Id="rId4" Type="http://schemas.openxmlformats.org/officeDocument/2006/relationships/tags" Target="../tags/tag62.xml"/><Relationship Id="rId9"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tags" Target="../tags/tag74.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image" Target="../media/image2.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tags" Target="../tags/tag72.xml"/><Relationship Id="rId11" Type="http://schemas.openxmlformats.org/officeDocument/2006/relationships/image" Target="../media/image1.emf"/><Relationship Id="rId5" Type="http://schemas.openxmlformats.org/officeDocument/2006/relationships/tags" Target="../tags/tag71.xml"/><Relationship Id="rId10" Type="http://schemas.openxmlformats.org/officeDocument/2006/relationships/oleObject" Target="../embeddings/oleObject9.bin"/><Relationship Id="rId4" Type="http://schemas.openxmlformats.org/officeDocument/2006/relationships/tags" Target="../tags/tag70.xml"/><Relationship Id="rId9"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tags" Target="../tags/tag77.xml"/><Relationship Id="rId7" Type="http://schemas.openxmlformats.org/officeDocument/2006/relationships/tags" Target="../tags/tag81.xml"/><Relationship Id="rId12" Type="http://schemas.openxmlformats.org/officeDocument/2006/relationships/image" Target="../media/image2.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tags" Target="../tags/tag80.xml"/><Relationship Id="rId11" Type="http://schemas.openxmlformats.org/officeDocument/2006/relationships/image" Target="../media/image1.emf"/><Relationship Id="rId5" Type="http://schemas.openxmlformats.org/officeDocument/2006/relationships/tags" Target="../tags/tag79.xml"/><Relationship Id="rId10" Type="http://schemas.openxmlformats.org/officeDocument/2006/relationships/oleObject" Target="../embeddings/oleObject10.bin"/><Relationship Id="rId4" Type="http://schemas.openxmlformats.org/officeDocument/2006/relationships/tags" Target="../tags/tag78.xml"/><Relationship Id="rId9"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90.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image" Target="../media/image2.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image" Target="../media/image5.emf"/><Relationship Id="rId5" Type="http://schemas.openxmlformats.org/officeDocument/2006/relationships/tags" Target="../tags/tag87.xml"/><Relationship Id="rId10" Type="http://schemas.openxmlformats.org/officeDocument/2006/relationships/oleObject" Target="../embeddings/oleObject11.bin"/><Relationship Id="rId4" Type="http://schemas.openxmlformats.org/officeDocument/2006/relationships/tags" Target="../tags/tag86.xml"/><Relationship Id="rId9"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98.xml"/><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2.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1.emf"/><Relationship Id="rId5" Type="http://schemas.openxmlformats.org/officeDocument/2006/relationships/tags" Target="../tags/tag95.xml"/><Relationship Id="rId10" Type="http://schemas.openxmlformats.org/officeDocument/2006/relationships/oleObject" Target="../embeddings/oleObject12.bin"/><Relationship Id="rId4" Type="http://schemas.openxmlformats.org/officeDocument/2006/relationships/tags" Target="../tags/tag94.xml"/><Relationship Id="rId9"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tags" Target="../tags/tag101.xml"/><Relationship Id="rId7" Type="http://schemas.openxmlformats.org/officeDocument/2006/relationships/slideMaster" Target="../slideMasters/slideMaster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5" Type="http://schemas.openxmlformats.org/officeDocument/2006/relationships/tags" Target="../tags/tag103.xml"/><Relationship Id="rId10" Type="http://schemas.openxmlformats.org/officeDocument/2006/relationships/image" Target="../media/image2.png"/><Relationship Id="rId4" Type="http://schemas.openxmlformats.org/officeDocument/2006/relationships/tags" Target="../tags/tag102.xml"/><Relationship Id="rId9"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07.xml"/><Relationship Id="rId7" Type="http://schemas.openxmlformats.org/officeDocument/2006/relationships/image" Target="../media/image3.emf"/><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oleObject" Target="../embeddings/oleObject14.bin"/><Relationship Id="rId5" Type="http://schemas.openxmlformats.org/officeDocument/2006/relationships/slideMaster" Target="../slideMasters/slideMaster2.xml"/><Relationship Id="rId4" Type="http://schemas.openxmlformats.org/officeDocument/2006/relationships/tags" Target="../tags/tag108.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113.xml"/><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image" Target="../media/image3.emf"/><Relationship Id="rId5" Type="http://schemas.openxmlformats.org/officeDocument/2006/relationships/oleObject" Target="../embeddings/oleObject16.bin"/><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36.xml"/><Relationship Id="rId7" Type="http://schemas.openxmlformats.org/officeDocument/2006/relationships/slideMaster" Target="../slideMasters/slideMaster3.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tags" Target="../tags/tag139.xml"/><Relationship Id="rId5" Type="http://schemas.openxmlformats.org/officeDocument/2006/relationships/tags" Target="../tags/tag138.xml"/><Relationship Id="rId10" Type="http://schemas.openxmlformats.org/officeDocument/2006/relationships/image" Target="../media/image4.png"/><Relationship Id="rId4" Type="http://schemas.openxmlformats.org/officeDocument/2006/relationships/tags" Target="../tags/tag137.xml"/><Relationship Id="rId9"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42.xml"/><Relationship Id="rId7" Type="http://schemas.openxmlformats.org/officeDocument/2006/relationships/tags" Target="../tags/tag146.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5" Type="http://schemas.openxmlformats.org/officeDocument/2006/relationships/tags" Target="../tags/tag144.xml"/><Relationship Id="rId10" Type="http://schemas.openxmlformats.org/officeDocument/2006/relationships/image" Target="../media/image1.emf"/><Relationship Id="rId4" Type="http://schemas.openxmlformats.org/officeDocument/2006/relationships/tags" Target="../tags/tag143.xml"/><Relationship Id="rId9" Type="http://schemas.openxmlformats.org/officeDocument/2006/relationships/oleObject" Target="../embeddings/oleObject3.bin"/></Relationships>
</file>

<file path=ppt/slideLayouts/_rels/slideLayout3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149.xml"/><Relationship Id="rId7" Type="http://schemas.openxmlformats.org/officeDocument/2006/relationships/slideMaster" Target="../slideMasters/slideMaster3.xml"/><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tags" Target="../tags/tag152.xml"/><Relationship Id="rId5" Type="http://schemas.openxmlformats.org/officeDocument/2006/relationships/tags" Target="../tags/tag151.xml"/><Relationship Id="rId4" Type="http://schemas.openxmlformats.org/officeDocument/2006/relationships/tags" Target="../tags/tag150.xml"/><Relationship Id="rId9"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155.xml"/><Relationship Id="rId7" Type="http://schemas.openxmlformats.org/officeDocument/2006/relationships/slideMaster" Target="../slideMasters/slideMaster3.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9"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161.xml"/><Relationship Id="rId7" Type="http://schemas.openxmlformats.org/officeDocument/2006/relationships/slideMaster" Target="../slideMasters/slideMaster3.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9"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tags" Target="../tags/tag167.xml"/><Relationship Id="rId7" Type="http://schemas.openxmlformats.org/officeDocument/2006/relationships/tags" Target="../tags/tag171.xml"/><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5" Type="http://schemas.openxmlformats.org/officeDocument/2006/relationships/tags" Target="../tags/tag169.xml"/><Relationship Id="rId10" Type="http://schemas.openxmlformats.org/officeDocument/2006/relationships/image" Target="../media/image3.emf"/><Relationship Id="rId4" Type="http://schemas.openxmlformats.org/officeDocument/2006/relationships/tags" Target="../tags/tag168.xml"/><Relationship Id="rId9" Type="http://schemas.openxmlformats.org/officeDocument/2006/relationships/oleObject" Target="../embeddings/oleObject7.bin"/></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179.xml"/><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image" Target="../media/image2.pn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image" Target="../media/image1.emf"/><Relationship Id="rId5" Type="http://schemas.openxmlformats.org/officeDocument/2006/relationships/tags" Target="../tags/tag176.xml"/><Relationship Id="rId10" Type="http://schemas.openxmlformats.org/officeDocument/2006/relationships/oleObject" Target="../embeddings/oleObject8.bin"/><Relationship Id="rId4" Type="http://schemas.openxmlformats.org/officeDocument/2006/relationships/tags" Target="../tags/tag175.xml"/><Relationship Id="rId9"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87.xml"/><Relationship Id="rId3" Type="http://schemas.openxmlformats.org/officeDocument/2006/relationships/tags" Target="../tags/tag182.xml"/><Relationship Id="rId7" Type="http://schemas.openxmlformats.org/officeDocument/2006/relationships/tags" Target="../tags/tag186.xml"/><Relationship Id="rId12" Type="http://schemas.openxmlformats.org/officeDocument/2006/relationships/image" Target="../media/image2.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tags" Target="../tags/tag185.xml"/><Relationship Id="rId11" Type="http://schemas.openxmlformats.org/officeDocument/2006/relationships/image" Target="../media/image1.emf"/><Relationship Id="rId5" Type="http://schemas.openxmlformats.org/officeDocument/2006/relationships/tags" Target="../tags/tag184.xml"/><Relationship Id="rId10" Type="http://schemas.openxmlformats.org/officeDocument/2006/relationships/oleObject" Target="../embeddings/oleObject9.bin"/><Relationship Id="rId4" Type="http://schemas.openxmlformats.org/officeDocument/2006/relationships/tags" Target="../tags/tag183.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195.xml"/><Relationship Id="rId3" Type="http://schemas.openxmlformats.org/officeDocument/2006/relationships/tags" Target="../tags/tag190.xml"/><Relationship Id="rId7" Type="http://schemas.openxmlformats.org/officeDocument/2006/relationships/tags" Target="../tags/tag194.xml"/><Relationship Id="rId12" Type="http://schemas.openxmlformats.org/officeDocument/2006/relationships/image" Target="../media/image2.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image" Target="../media/image1.emf"/><Relationship Id="rId5" Type="http://schemas.openxmlformats.org/officeDocument/2006/relationships/tags" Target="../tags/tag192.xml"/><Relationship Id="rId10" Type="http://schemas.openxmlformats.org/officeDocument/2006/relationships/oleObject" Target="../embeddings/oleObject10.bin"/><Relationship Id="rId4" Type="http://schemas.openxmlformats.org/officeDocument/2006/relationships/tags" Target="../tags/tag191.xml"/><Relationship Id="rId9"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203.xml"/><Relationship Id="rId3" Type="http://schemas.openxmlformats.org/officeDocument/2006/relationships/tags" Target="../tags/tag198.xml"/><Relationship Id="rId7" Type="http://schemas.openxmlformats.org/officeDocument/2006/relationships/tags" Target="../tags/tag202.xml"/><Relationship Id="rId12" Type="http://schemas.openxmlformats.org/officeDocument/2006/relationships/image" Target="../media/image2.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tags" Target="../tags/tag201.xml"/><Relationship Id="rId11" Type="http://schemas.openxmlformats.org/officeDocument/2006/relationships/image" Target="../media/image5.emf"/><Relationship Id="rId5" Type="http://schemas.openxmlformats.org/officeDocument/2006/relationships/tags" Target="../tags/tag200.xml"/><Relationship Id="rId10" Type="http://schemas.openxmlformats.org/officeDocument/2006/relationships/oleObject" Target="../embeddings/oleObject11.bin"/><Relationship Id="rId4" Type="http://schemas.openxmlformats.org/officeDocument/2006/relationships/tags" Target="../tags/tag199.xml"/><Relationship Id="rId9"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11.xml"/><Relationship Id="rId3" Type="http://schemas.openxmlformats.org/officeDocument/2006/relationships/tags" Target="../tags/tag206.xml"/><Relationship Id="rId7" Type="http://schemas.openxmlformats.org/officeDocument/2006/relationships/tags" Target="../tags/tag210.xml"/><Relationship Id="rId12" Type="http://schemas.openxmlformats.org/officeDocument/2006/relationships/image" Target="../media/image2.png"/><Relationship Id="rId2" Type="http://schemas.openxmlformats.org/officeDocument/2006/relationships/tags" Target="../tags/tag205.xml"/><Relationship Id="rId1" Type="http://schemas.openxmlformats.org/officeDocument/2006/relationships/tags" Target="../tags/tag204.xml"/><Relationship Id="rId6" Type="http://schemas.openxmlformats.org/officeDocument/2006/relationships/tags" Target="../tags/tag209.xml"/><Relationship Id="rId11" Type="http://schemas.openxmlformats.org/officeDocument/2006/relationships/image" Target="../media/image1.emf"/><Relationship Id="rId5" Type="http://schemas.openxmlformats.org/officeDocument/2006/relationships/tags" Target="../tags/tag208.xml"/><Relationship Id="rId10" Type="http://schemas.openxmlformats.org/officeDocument/2006/relationships/oleObject" Target="../embeddings/oleObject12.bin"/><Relationship Id="rId4" Type="http://schemas.openxmlformats.org/officeDocument/2006/relationships/tags" Target="../tags/tag207.xml"/><Relationship Id="rId9"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tags" Target="../tags/tag214.xml"/><Relationship Id="rId7" Type="http://schemas.openxmlformats.org/officeDocument/2006/relationships/slideMaster" Target="../slideMasters/slideMaster3.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10" Type="http://schemas.openxmlformats.org/officeDocument/2006/relationships/image" Target="../media/image2.png"/><Relationship Id="rId4" Type="http://schemas.openxmlformats.org/officeDocument/2006/relationships/tags" Target="../tags/tag215.xml"/><Relationship Id="rId9" Type="http://schemas.openxmlformats.org/officeDocument/2006/relationships/image" Target="../media/image3.emf"/></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20.xml"/><Relationship Id="rId7" Type="http://schemas.openxmlformats.org/officeDocument/2006/relationships/image" Target="../media/image3.emf"/><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oleObject" Target="../embeddings/oleObject14.bin"/><Relationship Id="rId5" Type="http://schemas.openxmlformats.org/officeDocument/2006/relationships/slideMaster" Target="../slideMasters/slideMaster3.xml"/><Relationship Id="rId4" Type="http://schemas.openxmlformats.org/officeDocument/2006/relationships/tags" Target="../tags/tag221.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3.emf"/><Relationship Id="rId5" Type="http://schemas.openxmlformats.org/officeDocument/2006/relationships/oleObject" Target="../embeddings/oleObject16.bin"/><Relationship Id="rId4"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249.xml"/><Relationship Id="rId7" Type="http://schemas.openxmlformats.org/officeDocument/2006/relationships/slideMaster" Target="../slideMasters/slideMaster4.xml"/><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tags" Target="../tags/tag252.xml"/><Relationship Id="rId5" Type="http://schemas.openxmlformats.org/officeDocument/2006/relationships/tags" Target="../tags/tag251.xml"/><Relationship Id="rId10" Type="http://schemas.openxmlformats.org/officeDocument/2006/relationships/image" Target="../media/image4.png"/><Relationship Id="rId4" Type="http://schemas.openxmlformats.org/officeDocument/2006/relationships/tags" Target="../tags/tag250.xml"/><Relationship Id="rId9" Type="http://schemas.openxmlformats.org/officeDocument/2006/relationships/image" Target="../media/image3.emf"/></Relationships>
</file>

<file path=ppt/slideLayouts/_rels/slideLayout47.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55.xml"/><Relationship Id="rId7" Type="http://schemas.openxmlformats.org/officeDocument/2006/relationships/tags" Target="../tags/tag259.xm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tags" Target="../tags/tag258.xml"/><Relationship Id="rId5" Type="http://schemas.openxmlformats.org/officeDocument/2006/relationships/tags" Target="../tags/tag257.xml"/><Relationship Id="rId10" Type="http://schemas.openxmlformats.org/officeDocument/2006/relationships/image" Target="../media/image1.emf"/><Relationship Id="rId4" Type="http://schemas.openxmlformats.org/officeDocument/2006/relationships/tags" Target="../tags/tag256.xml"/><Relationship Id="rId9" Type="http://schemas.openxmlformats.org/officeDocument/2006/relationships/oleObject" Target="../embeddings/oleObject3.bin"/></Relationships>
</file>

<file path=ppt/slideLayouts/_rels/slideLayout4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262.xml"/><Relationship Id="rId7" Type="http://schemas.openxmlformats.org/officeDocument/2006/relationships/slideMaster" Target="../slideMasters/slideMaster4.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5" Type="http://schemas.openxmlformats.org/officeDocument/2006/relationships/tags" Target="../tags/tag264.xml"/><Relationship Id="rId4" Type="http://schemas.openxmlformats.org/officeDocument/2006/relationships/tags" Target="../tags/tag263.xml"/><Relationship Id="rId9"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268.xml"/><Relationship Id="rId7" Type="http://schemas.openxmlformats.org/officeDocument/2006/relationships/slideMaster" Target="../slideMasters/slideMaster4.xml"/><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tags" Target="../tags/tag271.xml"/><Relationship Id="rId5" Type="http://schemas.openxmlformats.org/officeDocument/2006/relationships/tags" Target="../tags/tag270.xml"/><Relationship Id="rId4" Type="http://schemas.openxmlformats.org/officeDocument/2006/relationships/tags" Target="../tags/tag269.xml"/><Relationship Id="rId9"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tags" Target="../tags/tag274.xml"/><Relationship Id="rId7" Type="http://schemas.openxmlformats.org/officeDocument/2006/relationships/slideMaster" Target="../slideMasters/slideMaster4.xml"/><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tags" Target="../tags/tag277.xml"/><Relationship Id="rId5" Type="http://schemas.openxmlformats.org/officeDocument/2006/relationships/tags" Target="../tags/tag276.xml"/><Relationship Id="rId4" Type="http://schemas.openxmlformats.org/officeDocument/2006/relationships/tags" Target="../tags/tag275.xml"/><Relationship Id="rId9"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8" Type="http://schemas.openxmlformats.org/officeDocument/2006/relationships/slideMaster" Target="../slideMasters/slideMaster4.xml"/><Relationship Id="rId3" Type="http://schemas.openxmlformats.org/officeDocument/2006/relationships/tags" Target="../tags/tag280.xml"/><Relationship Id="rId7" Type="http://schemas.openxmlformats.org/officeDocument/2006/relationships/tags" Target="../tags/tag284.xml"/><Relationship Id="rId2" Type="http://schemas.openxmlformats.org/officeDocument/2006/relationships/tags" Target="../tags/tag279.xml"/><Relationship Id="rId1" Type="http://schemas.openxmlformats.org/officeDocument/2006/relationships/tags" Target="../tags/tag278.xml"/><Relationship Id="rId6" Type="http://schemas.openxmlformats.org/officeDocument/2006/relationships/tags" Target="../tags/tag283.xml"/><Relationship Id="rId5" Type="http://schemas.openxmlformats.org/officeDocument/2006/relationships/tags" Target="../tags/tag282.xml"/><Relationship Id="rId10" Type="http://schemas.openxmlformats.org/officeDocument/2006/relationships/image" Target="../media/image3.emf"/><Relationship Id="rId4" Type="http://schemas.openxmlformats.org/officeDocument/2006/relationships/tags" Target="../tags/tag281.xml"/><Relationship Id="rId9" Type="http://schemas.openxmlformats.org/officeDocument/2006/relationships/oleObject" Target="../embeddings/oleObject7.bin"/></Relationships>
</file>

<file path=ppt/slideLayouts/_rels/slideLayout52.xml.rels><?xml version="1.0" encoding="UTF-8" standalone="yes"?>
<Relationships xmlns="http://schemas.openxmlformats.org/package/2006/relationships"><Relationship Id="rId8" Type="http://schemas.openxmlformats.org/officeDocument/2006/relationships/tags" Target="../tags/tag292.xml"/><Relationship Id="rId3" Type="http://schemas.openxmlformats.org/officeDocument/2006/relationships/tags" Target="../tags/tag287.xml"/><Relationship Id="rId7" Type="http://schemas.openxmlformats.org/officeDocument/2006/relationships/tags" Target="../tags/tag291.xml"/><Relationship Id="rId12" Type="http://schemas.openxmlformats.org/officeDocument/2006/relationships/image" Target="../media/image2.png"/><Relationship Id="rId2" Type="http://schemas.openxmlformats.org/officeDocument/2006/relationships/tags" Target="../tags/tag286.xml"/><Relationship Id="rId1" Type="http://schemas.openxmlformats.org/officeDocument/2006/relationships/tags" Target="../tags/tag285.xml"/><Relationship Id="rId6" Type="http://schemas.openxmlformats.org/officeDocument/2006/relationships/tags" Target="../tags/tag290.xml"/><Relationship Id="rId11" Type="http://schemas.openxmlformats.org/officeDocument/2006/relationships/image" Target="../media/image1.emf"/><Relationship Id="rId5" Type="http://schemas.openxmlformats.org/officeDocument/2006/relationships/tags" Target="../tags/tag289.xml"/><Relationship Id="rId10" Type="http://schemas.openxmlformats.org/officeDocument/2006/relationships/oleObject" Target="../embeddings/oleObject8.bin"/><Relationship Id="rId4" Type="http://schemas.openxmlformats.org/officeDocument/2006/relationships/tags" Target="../tags/tag288.xml"/><Relationship Id="rId9"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8" Type="http://schemas.openxmlformats.org/officeDocument/2006/relationships/tags" Target="../tags/tag300.xml"/><Relationship Id="rId3" Type="http://schemas.openxmlformats.org/officeDocument/2006/relationships/tags" Target="../tags/tag295.xml"/><Relationship Id="rId7" Type="http://schemas.openxmlformats.org/officeDocument/2006/relationships/tags" Target="../tags/tag299.xml"/><Relationship Id="rId12" Type="http://schemas.openxmlformats.org/officeDocument/2006/relationships/image" Target="../media/image2.png"/><Relationship Id="rId2" Type="http://schemas.openxmlformats.org/officeDocument/2006/relationships/tags" Target="../tags/tag294.xml"/><Relationship Id="rId1" Type="http://schemas.openxmlformats.org/officeDocument/2006/relationships/tags" Target="../tags/tag293.xml"/><Relationship Id="rId6" Type="http://schemas.openxmlformats.org/officeDocument/2006/relationships/tags" Target="../tags/tag298.xml"/><Relationship Id="rId11" Type="http://schemas.openxmlformats.org/officeDocument/2006/relationships/image" Target="../media/image1.emf"/><Relationship Id="rId5" Type="http://schemas.openxmlformats.org/officeDocument/2006/relationships/tags" Target="../tags/tag297.xml"/><Relationship Id="rId10" Type="http://schemas.openxmlformats.org/officeDocument/2006/relationships/oleObject" Target="../embeddings/oleObject9.bin"/><Relationship Id="rId4" Type="http://schemas.openxmlformats.org/officeDocument/2006/relationships/tags" Target="../tags/tag296.xml"/><Relationship Id="rId9"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8" Type="http://schemas.openxmlformats.org/officeDocument/2006/relationships/tags" Target="../tags/tag308.xml"/><Relationship Id="rId3" Type="http://schemas.openxmlformats.org/officeDocument/2006/relationships/tags" Target="../tags/tag303.xml"/><Relationship Id="rId7" Type="http://schemas.openxmlformats.org/officeDocument/2006/relationships/tags" Target="../tags/tag307.xml"/><Relationship Id="rId12" Type="http://schemas.openxmlformats.org/officeDocument/2006/relationships/image" Target="../media/image2.png"/><Relationship Id="rId2" Type="http://schemas.openxmlformats.org/officeDocument/2006/relationships/tags" Target="../tags/tag302.xml"/><Relationship Id="rId1" Type="http://schemas.openxmlformats.org/officeDocument/2006/relationships/tags" Target="../tags/tag301.xml"/><Relationship Id="rId6" Type="http://schemas.openxmlformats.org/officeDocument/2006/relationships/tags" Target="../tags/tag306.xml"/><Relationship Id="rId11" Type="http://schemas.openxmlformats.org/officeDocument/2006/relationships/image" Target="../media/image1.emf"/><Relationship Id="rId5" Type="http://schemas.openxmlformats.org/officeDocument/2006/relationships/tags" Target="../tags/tag305.xml"/><Relationship Id="rId10" Type="http://schemas.openxmlformats.org/officeDocument/2006/relationships/oleObject" Target="../embeddings/oleObject10.bin"/><Relationship Id="rId4" Type="http://schemas.openxmlformats.org/officeDocument/2006/relationships/tags" Target="../tags/tag304.xml"/><Relationship Id="rId9"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8" Type="http://schemas.openxmlformats.org/officeDocument/2006/relationships/tags" Target="../tags/tag316.xml"/><Relationship Id="rId3" Type="http://schemas.openxmlformats.org/officeDocument/2006/relationships/tags" Target="../tags/tag311.xml"/><Relationship Id="rId7" Type="http://schemas.openxmlformats.org/officeDocument/2006/relationships/tags" Target="../tags/tag315.xml"/><Relationship Id="rId12" Type="http://schemas.openxmlformats.org/officeDocument/2006/relationships/image" Target="../media/image2.png"/><Relationship Id="rId2" Type="http://schemas.openxmlformats.org/officeDocument/2006/relationships/tags" Target="../tags/tag310.xml"/><Relationship Id="rId1" Type="http://schemas.openxmlformats.org/officeDocument/2006/relationships/tags" Target="../tags/tag309.xml"/><Relationship Id="rId6" Type="http://schemas.openxmlformats.org/officeDocument/2006/relationships/tags" Target="../tags/tag314.xml"/><Relationship Id="rId11" Type="http://schemas.openxmlformats.org/officeDocument/2006/relationships/image" Target="../media/image5.emf"/><Relationship Id="rId5" Type="http://schemas.openxmlformats.org/officeDocument/2006/relationships/tags" Target="../tags/tag313.xml"/><Relationship Id="rId10" Type="http://schemas.openxmlformats.org/officeDocument/2006/relationships/oleObject" Target="../embeddings/oleObject11.bin"/><Relationship Id="rId4" Type="http://schemas.openxmlformats.org/officeDocument/2006/relationships/tags" Target="../tags/tag312.xml"/><Relationship Id="rId9"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8" Type="http://schemas.openxmlformats.org/officeDocument/2006/relationships/tags" Target="../tags/tag324.xml"/><Relationship Id="rId3" Type="http://schemas.openxmlformats.org/officeDocument/2006/relationships/tags" Target="../tags/tag319.xml"/><Relationship Id="rId7" Type="http://schemas.openxmlformats.org/officeDocument/2006/relationships/tags" Target="../tags/tag323.xml"/><Relationship Id="rId12" Type="http://schemas.openxmlformats.org/officeDocument/2006/relationships/image" Target="../media/image2.png"/><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tags" Target="../tags/tag322.xml"/><Relationship Id="rId11" Type="http://schemas.openxmlformats.org/officeDocument/2006/relationships/image" Target="../media/image1.emf"/><Relationship Id="rId5" Type="http://schemas.openxmlformats.org/officeDocument/2006/relationships/tags" Target="../tags/tag321.xml"/><Relationship Id="rId10" Type="http://schemas.openxmlformats.org/officeDocument/2006/relationships/oleObject" Target="../embeddings/oleObject12.bin"/><Relationship Id="rId4" Type="http://schemas.openxmlformats.org/officeDocument/2006/relationships/tags" Target="../tags/tag320.xml"/><Relationship Id="rId9"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tags" Target="../tags/tag327.xml"/><Relationship Id="rId7" Type="http://schemas.openxmlformats.org/officeDocument/2006/relationships/slideMaster" Target="../slideMasters/slideMaster4.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tags" Target="../tags/tag330.xml"/><Relationship Id="rId5" Type="http://schemas.openxmlformats.org/officeDocument/2006/relationships/tags" Target="../tags/tag329.xml"/><Relationship Id="rId10" Type="http://schemas.openxmlformats.org/officeDocument/2006/relationships/image" Target="../media/image2.png"/><Relationship Id="rId4" Type="http://schemas.openxmlformats.org/officeDocument/2006/relationships/tags" Target="../tags/tag328.xml"/><Relationship Id="rId9" Type="http://schemas.openxmlformats.org/officeDocument/2006/relationships/image" Target="../media/image3.emf"/></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33.xml"/><Relationship Id="rId7" Type="http://schemas.openxmlformats.org/officeDocument/2006/relationships/image" Target="../media/image3.emf"/><Relationship Id="rId2" Type="http://schemas.openxmlformats.org/officeDocument/2006/relationships/tags" Target="../tags/tag332.xml"/><Relationship Id="rId1" Type="http://schemas.openxmlformats.org/officeDocument/2006/relationships/tags" Target="../tags/tag331.x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334.xml"/></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image" Target="../media/image6.png"/><Relationship Id="rId5" Type="http://schemas.openxmlformats.org/officeDocument/2006/relationships/image" Target="../media/image3.emf"/><Relationship Id="rId4" Type="http://schemas.openxmlformats.org/officeDocument/2006/relationships/oleObject" Target="../embeddings/oleObject15.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11.jpe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5823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20278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7A358-DDE4-4252-9CBD-68B4856A86CF}" type="slidenum">
              <a:rPr lang="en-US" smtClean="0"/>
              <a:t>‹#›</a:t>
            </a:fld>
            <a:endParaRPr lang="en-US"/>
          </a:p>
        </p:txBody>
      </p:sp>
      <p:sp>
        <p:nvSpPr>
          <p:cNvPr id="7" name="Rectangle 6"/>
          <p:cNvSpPr>
            <a:spLocks noChangeAspect="1"/>
          </p:cNvSpPr>
          <p:nvPr/>
        </p:nvSpPr>
        <p:spPr>
          <a:xfrm>
            <a:off x="4406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p>
        </p:txBody>
      </p:sp>
    </p:spTree>
    <p:extLst>
      <p:ext uri="{BB962C8B-B14F-4D97-AF65-F5344CB8AC3E}">
        <p14:creationId xmlns:p14="http://schemas.microsoft.com/office/powerpoint/2010/main" val="150166714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256983986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4" y="5262298"/>
            <a:ext cx="5869987" cy="689515"/>
          </a:xfrm>
        </p:spPr>
        <p:txBody>
          <a:bodyPr anchor="ctr">
            <a:normAutofit/>
          </a:bodyPr>
          <a:lstStyle>
            <a:lvl1pPr marL="0" indent="0" algn="r">
              <a:buNone/>
              <a:defRPr sz="1100">
                <a:solidFill>
                  <a:schemeClr val="bg1"/>
                </a:solidFill>
              </a:defRPr>
            </a:lvl1pPr>
            <a:lvl2pPr marL="457189" indent="0">
              <a:buNone/>
              <a:defRPr sz="11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17275187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189" indent="0">
              <a:buNone/>
              <a:defRPr sz="1600"/>
            </a:lvl2pPr>
            <a:lvl3pPr marL="914377" indent="0">
              <a:buNone/>
              <a:defRPr sz="16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r>
              <a:rPr lang="en-US"/>
              <a:t>Click icon to add picture</a:t>
            </a:r>
          </a:p>
        </p:txBody>
      </p:sp>
      <p:sp>
        <p:nvSpPr>
          <p:cNvPr id="4" name="Text Placeholder 3"/>
          <p:cNvSpPr>
            <a:spLocks noGrp="1"/>
          </p:cNvSpPr>
          <p:nvPr>
            <p:ph type="body" sz="half" idx="2"/>
          </p:nvPr>
        </p:nvSpPr>
        <p:spPr>
          <a:xfrm>
            <a:off x="581193" y="5260129"/>
            <a:ext cx="11029617" cy="598671"/>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74673712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233018689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2"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2" y="675728"/>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5" y="675728"/>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4" y="5956139"/>
            <a:ext cx="1328141"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774925" y="5951813"/>
            <a:ext cx="7896279" cy="365125"/>
          </a:xfrm>
        </p:spPr>
        <p:txBody>
          <a:bodyPr/>
          <a:lstStyle/>
          <a:p>
            <a:endParaRPr lang="en-US"/>
          </a:p>
        </p:txBody>
      </p:sp>
      <p:sp>
        <p:nvSpPr>
          <p:cNvPr id="6" name="Slide Number Placeholder 5"/>
          <p:cNvSpPr>
            <a:spLocks noGrp="1"/>
          </p:cNvSpPr>
          <p:nvPr>
            <p:ph type="sldNum" sz="quarter" idx="12"/>
          </p:nvPr>
        </p:nvSpPr>
        <p:spPr>
          <a:xfrm>
            <a:off x="10446616" y="5956139"/>
            <a:ext cx="1164195" cy="365125"/>
          </a:xfrm>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810856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_1">
  <p:cSld name="TITLE_1">
    <p:spTree>
      <p:nvGrpSpPr>
        <p:cNvPr id="1" name="Shape 50"/>
        <p:cNvGrpSpPr/>
        <p:nvPr/>
      </p:nvGrpSpPr>
      <p:grpSpPr>
        <a:xfrm>
          <a:off x="0" y="0"/>
          <a:ext cx="0" cy="0"/>
          <a:chOff x="0" y="0"/>
          <a:chExt cx="0" cy="0"/>
        </a:xfrm>
      </p:grpSpPr>
      <p:sp>
        <p:nvSpPr>
          <p:cNvPr id="51" name="Google Shape;51;p13"/>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52" name="Google Shape;52;p13"/>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3" name="Google Shape;53;p1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7186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BCBCDA9-22AE-4A59-87B8-CDAC7B379E2E}"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CC3087-1DE1-40B8-9FCE-5FBDC923E66F}" type="slidenum">
              <a:rPr lang="en-US" smtClean="0"/>
              <a:t>‹#›</a:t>
            </a:fld>
            <a:endParaRPr lang="en-US"/>
          </a:p>
        </p:txBody>
      </p:sp>
    </p:spTree>
    <p:extLst>
      <p:ext uri="{BB962C8B-B14F-4D97-AF65-F5344CB8AC3E}">
        <p14:creationId xmlns:p14="http://schemas.microsoft.com/office/powerpoint/2010/main" val="1331962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BCBCDA9-22AE-4A59-87B8-CDAC7B379E2E}"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CC3087-1DE1-40B8-9FCE-5FBDC923E66F}" type="slidenum">
              <a:rPr lang="en-US" smtClean="0"/>
              <a:t>‹#›</a:t>
            </a:fld>
            <a:endParaRPr lang="en-US"/>
          </a:p>
        </p:txBody>
      </p:sp>
    </p:spTree>
    <p:extLst>
      <p:ext uri="{BB962C8B-B14F-4D97-AF65-F5344CB8AC3E}">
        <p14:creationId xmlns:p14="http://schemas.microsoft.com/office/powerpoint/2010/main" val="1677633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90690387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4" name="Documenttype">
            <a:extLst>
              <a:ext uri="{FF2B5EF4-FFF2-40B4-BE49-F238E27FC236}">
                <a16:creationId xmlns:a16="http://schemas.microsoft.com/office/drawing/2014/main" id="{957B0D2C-8FBD-4797-98FE-C066C31701D6}"/>
              </a:ext>
            </a:extLst>
          </p:cNvPr>
          <p:cNvSpPr>
            <a:spLocks noGrp="1"/>
          </p:cNvSpPr>
          <p:nvPr>
            <p:ph type="body" sz="quarter" idx="13" hasCustomPrompt="1"/>
            <p:custDataLst>
              <p:tags r:id="rId3"/>
            </p:custDataLst>
          </p:nvPr>
        </p:nvSpPr>
        <p:spPr>
          <a:xfrm>
            <a:off x="1938655" y="3866498"/>
            <a:ext cx="792225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1600" dirty="0">
                <a:solidFill>
                  <a:schemeClr val="accent1"/>
                </a:solidFill>
              </a:defRPr>
            </a:lvl1pPr>
          </a:lstStyle>
          <a:p>
            <a:pPr lvl="0">
              <a:buNone/>
            </a:pPr>
            <a:r>
              <a:rPr lang="en-US"/>
              <a:t>Edit date or title/role</a:t>
            </a:r>
          </a:p>
        </p:txBody>
      </p:sp>
      <p:sp>
        <p:nvSpPr>
          <p:cNvPr id="25" name="Subtitle">
            <a:extLst>
              <a:ext uri="{FF2B5EF4-FFF2-40B4-BE49-F238E27FC236}">
                <a16:creationId xmlns:a16="http://schemas.microsoft.com/office/drawing/2014/main" id="{275FBC27-D900-466E-9D84-75C01A7C6E68}"/>
              </a:ext>
            </a:extLst>
          </p:cNvPr>
          <p:cNvSpPr>
            <a:spLocks noGrp="1"/>
          </p:cNvSpPr>
          <p:nvPr>
            <p:ph type="subTitle" idx="1"/>
            <p:custDataLst>
              <p:tags r:id="rId4"/>
            </p:custDataLst>
          </p:nvPr>
        </p:nvSpPr>
        <p:spPr>
          <a:xfrm>
            <a:off x="1938655" y="3312022"/>
            <a:ext cx="792225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1600" dirty="0">
                <a:solidFill>
                  <a:schemeClr val="accent1"/>
                </a:solidFill>
              </a:defRPr>
            </a:lvl1pPr>
          </a:lstStyle>
          <a:p>
            <a:pPr lvl="0">
              <a:buNone/>
            </a:pPr>
            <a:r>
              <a:rPr lang="en-US"/>
              <a:t>Click to edit Master subtitle style</a:t>
            </a:r>
          </a:p>
        </p:txBody>
      </p:sp>
      <p:sp>
        <p:nvSpPr>
          <p:cNvPr id="26" name="Title">
            <a:extLst>
              <a:ext uri="{FF2B5EF4-FFF2-40B4-BE49-F238E27FC236}">
                <a16:creationId xmlns:a16="http://schemas.microsoft.com/office/drawing/2014/main" id="{1440548C-399E-4DBD-8892-7A95F058032A}"/>
              </a:ext>
            </a:extLst>
          </p:cNvPr>
          <p:cNvSpPr>
            <a:spLocks noGrp="1"/>
          </p:cNvSpPr>
          <p:nvPr>
            <p:ph type="title"/>
            <p:custDataLst>
              <p:tags r:id="rId5"/>
            </p:custDataLst>
          </p:nvPr>
        </p:nvSpPr>
        <p:spPr>
          <a:xfrm>
            <a:off x="1938655" y="2634437"/>
            <a:ext cx="7922259"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2400" dirty="0">
                <a:solidFill>
                  <a:schemeClr val="accent1"/>
                </a:solidFill>
              </a:defRPr>
            </a:lvl1pPr>
          </a:lstStyle>
          <a:p>
            <a:pPr lvl="0"/>
            <a:r>
              <a:rPr lang="en-US"/>
              <a:t>Click to edit Master title style</a:t>
            </a:r>
          </a:p>
        </p:txBody>
      </p:sp>
      <p:sp>
        <p:nvSpPr>
          <p:cNvPr id="11" name="Subtitle">
            <a:extLst>
              <a:ext uri="{FF2B5EF4-FFF2-40B4-BE49-F238E27FC236}">
                <a16:creationId xmlns:a16="http://schemas.microsoft.com/office/drawing/2014/main" id="{4F502DFB-1B51-4472-BD4A-F64F5CB358D6}"/>
              </a:ext>
            </a:extLst>
          </p:cNvPr>
          <p:cNvSpPr txBox="1">
            <a:spLocks/>
          </p:cNvSpPr>
          <p:nvPr userDrawn="1">
            <p:custDataLst>
              <p:tags r:id="rId6"/>
            </p:custDataLst>
          </p:nvPr>
        </p:nvSpPr>
        <p:spPr>
          <a:xfrm>
            <a:off x="1938655" y="4502056"/>
            <a:ext cx="7922259" cy="129266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400">
                <a:solidFill>
                  <a:schemeClr val="tx1"/>
                </a:solidFill>
              </a:rPr>
              <a:t>This report does not constitute audit, accounting, compliance, legal or other professional or regulated advice. This output is preliminary and based on a limited number of analytic tests – a full case review is required before determining any individual payment. It is provided for consideration and further analysis and assurance by DOL, and the State of Maine. The DOL and the State of Maine are solely responsible for all of their decisions flowing from this report, use of these materials, and compliance with applicable laws, rules and regulations.</a:t>
            </a:r>
          </a:p>
        </p:txBody>
      </p:sp>
      <p:pic>
        <p:nvPicPr>
          <p:cNvPr id="12" name="Picture 842" descr="Maine Department of Labor | Biz Marketplace | Mainebiz.biz">
            <a:extLst>
              <a:ext uri="{FF2B5EF4-FFF2-40B4-BE49-F238E27FC236}">
                <a16:creationId xmlns:a16="http://schemas.microsoft.com/office/drawing/2014/main" id="{B7BE1E78-4518-4AF1-9178-8F971167525B}"/>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9201151" y="551501"/>
            <a:ext cx="2520504" cy="159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2197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2822337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9"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71597"/>
            <a:ext cx="10113264" cy="369332"/>
          </a:xfrm>
        </p:spPr>
        <p:txBody>
          <a:bodyPr vert="horz" wrap="square" lIns="0" tIns="0" rIns="0" bIns="0" rtlCol="0" anchor="ctr" anchorCtr="0">
            <a:spAutoFit/>
          </a:bodyPr>
          <a:lstStyle>
            <a:lvl1pPr>
              <a:defRPr lang="en-US" sz="2400" b="1" kern="1200" spc="0" baseline="0" dirty="0">
                <a:ln w="6350" cap="flat">
                  <a:noFill/>
                  <a:miter lim="800000"/>
                </a:ln>
                <a:solidFill>
                  <a:schemeClr val="accent1"/>
                </a:solidFill>
                <a:latin typeface="+mj-lt"/>
                <a:ea typeface="+mj-ea"/>
                <a:cs typeface="+mj-cs"/>
              </a:defRPr>
            </a:lvl1pPr>
          </a:lstStyle>
          <a:p>
            <a:pPr lvl="0"/>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236336"/>
            <a:ext cx="11083291" cy="276999"/>
          </a:xfrm>
          <a:prstGeom prst="rect">
            <a:avLst/>
          </a:prstGeom>
        </p:spPr>
        <p:txBody>
          <a:bodyPr vert="horz" wrap="square" lIns="0" tIns="0" rIns="0" bIns="0" rtlCol="0">
            <a:noAutofit/>
          </a:bodyPr>
          <a:lstStyle>
            <a:lvl1pPr>
              <a:defRPr lang="en-US" sz="1800" b="0" dirty="0"/>
            </a:lvl1pPr>
          </a:lstStyle>
          <a:p>
            <a:pPr lvl="0">
              <a:buNone/>
            </a:pPr>
            <a:r>
              <a:rPr lang="en-US"/>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6" y="6498756"/>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80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853631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456126222"/>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9"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solidFill>
                  <a:schemeClr val="accent1"/>
                </a:solidFill>
              </a:defRPr>
            </a:lvl1pPr>
          </a:lstStyle>
          <a:p>
            <a:r>
              <a:rPr lang="en-US"/>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262259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400636905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2"/>
            <a:ext cx="5065776" cy="769441"/>
          </a:xfrm>
          <a:prstGeom prst="rect">
            <a:avLst/>
          </a:prstGeom>
        </p:spPr>
        <p:txBody>
          <a:bodyPr rIns="365760" anchor="ctr">
            <a:noAutofit/>
          </a:bodyPr>
          <a:lstStyle>
            <a:lvl1pPr>
              <a:defRPr>
                <a:ln w="6350" cap="flat">
                  <a:noFill/>
                  <a:miter lim="800000"/>
                </a:ln>
                <a:solidFill>
                  <a:schemeClr val="accent1"/>
                </a:solidFill>
              </a:defRPr>
            </a:lvl1pPr>
          </a:lstStyle>
          <a:p>
            <a:r>
              <a:rPr lang="en-US"/>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2204658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410054470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solidFill>
                  <a:schemeClr val="accent1"/>
                </a:solidFill>
              </a:defRPr>
            </a:lvl1pPr>
          </a:lstStyle>
          <a:p>
            <a:r>
              <a:rPr lang="en-US"/>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1147852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4052866414"/>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62192"/>
            <a:ext cx="9180576" cy="511294"/>
          </a:xfrm>
          <a:prstGeom prst="rect">
            <a:avLst/>
          </a:prstGeom>
        </p:spPr>
        <p:txBody>
          <a:bodyPr wrap="square">
            <a:spAutoFit/>
          </a:bodyPr>
          <a:lstStyle>
            <a:lvl1pPr>
              <a:lnSpc>
                <a:spcPct val="105000"/>
              </a:lnSpc>
              <a:defRPr sz="3400">
                <a:solidFill>
                  <a:schemeClr val="accent1"/>
                </a:solidFill>
              </a:defRPr>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2"/>
            <a:ext cx="9180576" cy="276999"/>
          </a:xfrm>
          <a:prstGeom prst="rect">
            <a:avLst/>
          </a:prstGeom>
        </p:spPr>
        <p:txBody>
          <a:bodyPr wrap="square">
            <a:noAutofit/>
          </a:bodyPr>
          <a:lstStyle>
            <a:lvl1pPr marL="0" indent="0" algn="l">
              <a:buNone/>
              <a:defRPr sz="18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spTree>
    <p:extLst>
      <p:ext uri="{BB962C8B-B14F-4D97-AF65-F5344CB8AC3E}">
        <p14:creationId xmlns:p14="http://schemas.microsoft.com/office/powerpoint/2010/main" val="3527735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0824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417796767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9"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sz="180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71"/>
            <a:ext cx="2514600" cy="769441"/>
          </a:xfrm>
        </p:spPr>
        <p:txBody>
          <a:bodyPr anchor="b">
            <a:noAutofit/>
          </a:bodyPr>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5"/>
            <a:ext cx="2514600" cy="553998"/>
          </a:xfrm>
          <a:prstGeom prst="rect">
            <a:avLst/>
          </a:prstGeom>
        </p:spPr>
        <p:txBody>
          <a:bodyPr wrap="square">
            <a:spAutoFit/>
          </a:bodyPr>
          <a:lstStyle>
            <a:lvl1pPr marL="0" indent="0" algn="l">
              <a:buNone/>
              <a:defRPr sz="1800" b="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7" y="93895"/>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5" name="Picture 842" descr="Maine Department of Labor | Biz Marketplace | Mainebiz.biz">
            <a:extLst>
              <a:ext uri="{FF2B5EF4-FFF2-40B4-BE49-F238E27FC236}">
                <a16:creationId xmlns:a16="http://schemas.microsoft.com/office/drawing/2014/main" id="{650A77CB-029F-4B15-A9F5-C65B9443BD5C}"/>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95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288619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sz="180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71"/>
            <a:ext cx="3465576" cy="769441"/>
          </a:xfrm>
          <a:prstGeom prst="rect">
            <a:avLst/>
          </a:prstGeom>
        </p:spPr>
        <p:txBody>
          <a:bodyPr wrap="square" anchor="b">
            <a:noAutofit/>
          </a:bodyPr>
          <a:lstStyle>
            <a:lvl1pPr algn="l">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7" y="3659646"/>
            <a:ext cx="3465575" cy="276999"/>
          </a:xfrm>
          <a:prstGeom prst="rect">
            <a:avLst/>
          </a:prstGeom>
        </p:spPr>
        <p:txBody>
          <a:bodyPr wrap="square">
            <a:spAutoFit/>
          </a:bodyPr>
          <a:lstStyle>
            <a:lvl1pPr marL="0" indent="0" algn="l">
              <a:buNone/>
              <a:defRPr sz="1800" b="0">
                <a:solidFill>
                  <a:schemeClr val="tx1"/>
                </a:solidFill>
              </a:defRPr>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6" y="93895"/>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4" name="Picture 842" descr="Maine Department of Labor | Biz Marketplace | Mainebiz.biz">
            <a:extLst>
              <a:ext uri="{FF2B5EF4-FFF2-40B4-BE49-F238E27FC236}">
                <a16:creationId xmlns:a16="http://schemas.microsoft.com/office/drawing/2014/main" id="{77F19536-7EB0-436E-B3D6-BD1850738849}"/>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9560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772892945"/>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sz="180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63903"/>
            <a:ext cx="5065776" cy="384721"/>
          </a:xfrm>
        </p:spPr>
        <p:txBody>
          <a:bodyPr/>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236336"/>
            <a:ext cx="5065776" cy="276999"/>
          </a:xfrm>
          <a:prstGeom prst="rect">
            <a:avLst/>
          </a:prstGeom>
        </p:spPr>
        <p:txBody>
          <a:bodyPr wrap="square">
            <a:spAutoFit/>
          </a:bodyPr>
          <a:lstStyle>
            <a:lvl1pPr marL="0" indent="0" algn="l">
              <a:buNone/>
              <a:defRPr sz="18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4" name="Picture 842" descr="Maine Department of Labor | Biz Marketplace | Mainebiz.biz">
            <a:extLst>
              <a:ext uri="{FF2B5EF4-FFF2-40B4-BE49-F238E27FC236}">
                <a16:creationId xmlns:a16="http://schemas.microsoft.com/office/drawing/2014/main" id="{9BD544B7-573C-4C23-A17A-D65A712366B4}"/>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868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57689496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9"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71596"/>
            <a:ext cx="6967728" cy="369332"/>
          </a:xfrm>
        </p:spPr>
        <p:txBody>
          <a:bodyPr wrap="square">
            <a:spAutoFit/>
          </a:bodyPr>
          <a:lstStyle>
            <a:lvl1pPr>
              <a:defRPr>
                <a:solidFill>
                  <a:schemeClr val="accent1"/>
                </a:solidFill>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sz="180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1236336"/>
            <a:ext cx="6967728" cy="276999"/>
          </a:xfrm>
          <a:prstGeom prst="rect">
            <a:avLst/>
          </a:prstGeom>
        </p:spPr>
        <p:txBody>
          <a:bodyPr wrap="square">
            <a:spAutoFit/>
          </a:bodyPr>
          <a:lstStyle>
            <a:lvl1pPr marL="0" indent="0" algn="l">
              <a:buNone/>
              <a:defRPr sz="18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7" y="6501671"/>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4" name="Picture 842" descr="Maine Department of Labor | Biz Marketplace | Mainebiz.biz">
            <a:extLst>
              <a:ext uri="{FF2B5EF4-FFF2-40B4-BE49-F238E27FC236}">
                <a16:creationId xmlns:a16="http://schemas.microsoft.com/office/drawing/2014/main" id="{26D97337-EC09-452C-8763-BAF1B76AC0CC}"/>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823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65903116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9"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sz="1800" noProof="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29"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29"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71596"/>
            <a:ext cx="7918704" cy="369332"/>
          </a:xfrm>
        </p:spPr>
        <p:txBody>
          <a:bodyPr wrap="square">
            <a:spAutoFit/>
          </a:bodyPr>
          <a:lstStyle>
            <a:lvl1pPr>
              <a:defRPr>
                <a:solidFill>
                  <a:schemeClr val="accent1"/>
                </a:solidFill>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236336"/>
            <a:ext cx="7918704" cy="276999"/>
          </a:xfrm>
          <a:prstGeom prst="rect">
            <a:avLst/>
          </a:prstGeom>
        </p:spPr>
        <p:txBody>
          <a:bodyPr wrap="square">
            <a:spAutoFit/>
          </a:bodyPr>
          <a:lstStyle>
            <a:lvl1pPr marL="0" indent="0" algn="l">
              <a:buNone/>
              <a:defRPr sz="1800" b="0">
                <a:solidFill>
                  <a:schemeClr val="tx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77"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4" name="Picture 842" descr="Maine Department of Labor | Biz Marketplace | Mainebiz.biz">
            <a:extLst>
              <a:ext uri="{FF2B5EF4-FFF2-40B4-BE49-F238E27FC236}">
                <a16:creationId xmlns:a16="http://schemas.microsoft.com/office/drawing/2014/main" id="{64FB85C1-1575-401B-AD25-4E5D21A8CBC2}"/>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8928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78273724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7" y="571596"/>
            <a:ext cx="9998964" cy="369332"/>
          </a:xfrm>
        </p:spPr>
        <p:txBody>
          <a:bodyPr wrap="square">
            <a:spAutoFit/>
          </a:bodyPr>
          <a:lstStyle>
            <a:lvl1pPr>
              <a:defRPr/>
            </a:lvl1pPr>
          </a:lstStyle>
          <a:p>
            <a:r>
              <a:rPr lang="en-US"/>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9" name="Picture 842" descr="Maine Department of Labor | Biz Marketplace | Mainebiz.biz">
            <a:extLst>
              <a:ext uri="{FF2B5EF4-FFF2-40B4-BE49-F238E27FC236}">
                <a16:creationId xmlns:a16="http://schemas.microsoft.com/office/drawing/2014/main" id="{F49BF471-84E0-4E31-905D-4C53FF63E415}"/>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207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3791956"/>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9"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6" y="6498756"/>
            <a:ext cx="325501" cy="138499"/>
          </a:xfrm>
          <a:prstGeom prst="rect">
            <a:avLst/>
          </a:prstGeom>
          <a:noFill/>
          <a:ln w="9525" algn="ctr">
            <a:noFill/>
            <a:miter lim="800000"/>
            <a:headEnd/>
            <a:tailEnd/>
          </a:ln>
          <a:effectLst/>
        </p:spPr>
        <p:txBody>
          <a:bodyPr wrap="square" lIns="0" tIns="0" rIns="0" bIns="0" anchor="b">
            <a:spAutoFit/>
          </a:bodyPr>
          <a:lstStyle/>
          <a:p>
            <a:pPr algn="r" defTabSz="610729"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29" fontAlgn="auto">
                <a:spcBef>
                  <a:spcPts val="0"/>
                </a:spcBef>
                <a:spcAft>
                  <a:spcPts val="0"/>
                </a:spcAft>
                <a:defRPr/>
              </a:pPr>
              <a:t>‹#›</a:t>
            </a:fld>
            <a:endParaRPr lang="en-US" sz="900" b="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93895"/>
            <a:ext cx="3843339"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a:t>Add tracker</a:t>
            </a:r>
          </a:p>
        </p:txBody>
      </p:sp>
      <p:pic>
        <p:nvPicPr>
          <p:cNvPr id="19" name="Picture 842" descr="Maine Department of Labor | Biz Marketplace | Mainebiz.biz">
            <a:extLst>
              <a:ext uri="{FF2B5EF4-FFF2-40B4-BE49-F238E27FC236}">
                <a16:creationId xmlns:a16="http://schemas.microsoft.com/office/drawing/2014/main" id="{40108CFD-A59D-419C-AC0A-A7442BB51418}"/>
              </a:ext>
            </a:extLst>
          </p:cNvPr>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A324EB5-90F1-4EE2-AF4D-47CAACA24773}"/>
              </a:ext>
            </a:extLst>
          </p:cNvPr>
          <p:cNvSpPr/>
          <p:nvPr userDrawn="1"/>
        </p:nvSpPr>
        <p:spPr>
          <a:xfrm>
            <a:off x="8545786" y="7120"/>
            <a:ext cx="3175869" cy="246221"/>
          </a:xfrm>
          <a:prstGeom prst="rect">
            <a:avLst/>
          </a:prstGeom>
        </p:spPr>
        <p:txBody>
          <a:bodyPr wrap="square">
            <a:spAutoFit/>
          </a:bodyPr>
          <a:lstStyle/>
          <a:p>
            <a:pPr algn="r"/>
            <a:r>
              <a:rPr lang="en-US" sz="1000" b="1" u="sng">
                <a:solidFill>
                  <a:srgbClr val="FF0000"/>
                </a:solidFill>
                <a:latin typeface="Calibri" panose="020F0502020204030204" pitchFamily="34" charset="0"/>
                <a:ea typeface="Times New Roman" panose="02020603050405020304" pitchFamily="18" charset="0"/>
              </a:rPr>
              <a:t>DRAFT - CONFIDENTIAL, PROPRIETARY, PRE-DECISIONAL</a:t>
            </a:r>
            <a:endParaRPr lang="en-US" sz="1000" b="1" u="sng">
              <a:solidFill>
                <a:srgbClr val="FF0000"/>
              </a:solidFill>
            </a:endParaRPr>
          </a:p>
        </p:txBody>
      </p:sp>
      <p:sp>
        <p:nvSpPr>
          <p:cNvPr id="11" name="Rectangle 9">
            <a:extLst>
              <a:ext uri="{FF2B5EF4-FFF2-40B4-BE49-F238E27FC236}">
                <a16:creationId xmlns:a16="http://schemas.microsoft.com/office/drawing/2014/main" id="{F96A3574-4E77-4758-B24B-34515E7ACC48}"/>
              </a:ext>
            </a:extLst>
          </p:cNvPr>
          <p:cNvSpPr/>
          <p:nvPr userDrawn="1"/>
        </p:nvSpPr>
        <p:spPr>
          <a:xfrm>
            <a:off x="400051" y="6470341"/>
            <a:ext cx="11321604" cy="338554"/>
          </a:xfrm>
          <a:prstGeom prst="rect">
            <a:avLst/>
          </a:prstGeom>
        </p:spPr>
        <p:txBody>
          <a:bodyPr wrap="square">
            <a:spAutoFit/>
          </a:bodyPr>
          <a:lstStyle/>
          <a:p>
            <a:pPr algn="l"/>
            <a:r>
              <a:rPr lang="en-US" sz="800" b="0" u="none">
                <a:solidFill>
                  <a:srgbClr val="FF0000"/>
                </a:solidFill>
                <a:latin typeface="Calibri" panose="020F0502020204030204" pitchFamily="34" charset="0"/>
                <a:ea typeface="Times New Roman" panose="02020603050405020304" pitchFamily="18" charset="0"/>
              </a:rPr>
              <a:t>CONFIDENTIAL AND PROPRIETARY: DOCUMENT INTENDED TO PROVIDE INSIGHT BASED ON CURRENTLY AVAILABLE INFORMATION FOR CONSIDERATION AND NOT SPECIFIC ADVICE. Any use of these materials without specific permission is strictly prohibited. This deck does not constitute legal, medical, accounting, tax, or other regulated advice, such as professional advice normally provided by licensed or certified practitioners.</a:t>
            </a:r>
            <a:endParaRPr lang="en-US" sz="800" b="0" u="none">
              <a:solidFill>
                <a:srgbClr val="FF0000"/>
              </a:solidFill>
            </a:endParaRPr>
          </a:p>
        </p:txBody>
      </p:sp>
    </p:spTree>
    <p:extLst>
      <p:ext uri="{BB962C8B-B14F-4D97-AF65-F5344CB8AC3E}">
        <p14:creationId xmlns:p14="http://schemas.microsoft.com/office/powerpoint/2010/main" val="1600357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571736828"/>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9"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6" y="6501671"/>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9" name="Picture 842" descr="Maine Department of Labor | Biz Marketplace | Mainebiz.biz">
            <a:extLst>
              <a:ext uri="{FF2B5EF4-FFF2-40B4-BE49-F238E27FC236}">
                <a16:creationId xmlns:a16="http://schemas.microsoft.com/office/drawing/2014/main" id="{33212021-6222-472F-9E70-1A06363E54F6}"/>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3481050" y="1775129"/>
            <a:ext cx="5229903" cy="3307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9">
            <a:extLst>
              <a:ext uri="{FF2B5EF4-FFF2-40B4-BE49-F238E27FC236}">
                <a16:creationId xmlns:a16="http://schemas.microsoft.com/office/drawing/2014/main" id="{59777EEA-B197-4B7F-BE24-C7FAC5E16EAC}"/>
              </a:ext>
            </a:extLst>
          </p:cNvPr>
          <p:cNvSpPr/>
          <p:nvPr userDrawn="1"/>
        </p:nvSpPr>
        <p:spPr>
          <a:xfrm>
            <a:off x="8545786" y="7120"/>
            <a:ext cx="3175869" cy="246221"/>
          </a:xfrm>
          <a:prstGeom prst="rect">
            <a:avLst/>
          </a:prstGeom>
        </p:spPr>
        <p:txBody>
          <a:bodyPr wrap="square">
            <a:spAutoFit/>
          </a:bodyPr>
          <a:lstStyle/>
          <a:p>
            <a:pPr algn="r"/>
            <a:r>
              <a:rPr lang="en-US" sz="1000" b="1" u="sng">
                <a:solidFill>
                  <a:srgbClr val="FF0000"/>
                </a:solidFill>
                <a:latin typeface="Calibri" panose="020F0502020204030204" pitchFamily="34" charset="0"/>
                <a:ea typeface="Times New Roman" panose="02020603050405020304" pitchFamily="18" charset="0"/>
              </a:rPr>
              <a:t>DRAFT - CONFIDENTIAL, PROPRIETARY, PRE-DECISIONAL</a:t>
            </a:r>
            <a:endParaRPr lang="en-US" sz="1000" b="1" u="sng">
              <a:solidFill>
                <a:srgbClr val="FF0000"/>
              </a:solidFill>
            </a:endParaRPr>
          </a:p>
        </p:txBody>
      </p:sp>
      <p:sp>
        <p:nvSpPr>
          <p:cNvPr id="6" name="Rectangle 9">
            <a:extLst>
              <a:ext uri="{FF2B5EF4-FFF2-40B4-BE49-F238E27FC236}">
                <a16:creationId xmlns:a16="http://schemas.microsoft.com/office/drawing/2014/main" id="{513F80EE-5494-4E26-BD13-60E7BD215F51}"/>
              </a:ext>
            </a:extLst>
          </p:cNvPr>
          <p:cNvSpPr/>
          <p:nvPr userDrawn="1"/>
        </p:nvSpPr>
        <p:spPr>
          <a:xfrm>
            <a:off x="400051" y="6470341"/>
            <a:ext cx="11321604" cy="338554"/>
          </a:xfrm>
          <a:prstGeom prst="rect">
            <a:avLst/>
          </a:prstGeom>
        </p:spPr>
        <p:txBody>
          <a:bodyPr wrap="square">
            <a:spAutoFit/>
          </a:bodyPr>
          <a:lstStyle/>
          <a:p>
            <a:pPr algn="l"/>
            <a:r>
              <a:rPr lang="en-US" sz="800" b="0" u="none">
                <a:solidFill>
                  <a:srgbClr val="FF0000"/>
                </a:solidFill>
                <a:latin typeface="Calibri" panose="020F0502020204030204" pitchFamily="34" charset="0"/>
                <a:ea typeface="Times New Roman" panose="02020603050405020304" pitchFamily="18" charset="0"/>
              </a:rPr>
              <a:t>CONFIDENTIAL AND PROPRIETARY: DOCUMENT INTENDED TO PROVIDE INSIGHT BASED ON CURRENTLY AVAILABLE INFORMATION FOR CONSIDERATION AND NOT SPECIFIC ADVICE. Any use of these materials without specific permission is strictly prohibited. This deck does not constitute legal, medical, accounting, tax, or other regulated advice, such as professional advice normally provided by licensed or certified practitioners.</a:t>
            </a:r>
            <a:endParaRPr lang="en-US" sz="800" b="0" u="none">
              <a:solidFill>
                <a:srgbClr val="FF0000"/>
              </a:solidFill>
            </a:endParaRPr>
          </a:p>
        </p:txBody>
      </p:sp>
    </p:spTree>
    <p:extLst>
      <p:ext uri="{BB962C8B-B14F-4D97-AF65-F5344CB8AC3E}">
        <p14:creationId xmlns:p14="http://schemas.microsoft.com/office/powerpoint/2010/main" val="493615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3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79723B-4A52-4BB8-842B-43F8DE3B90F3}"/>
              </a:ext>
            </a:extLst>
          </p:cNvPr>
          <p:cNvGraphicFramePr>
            <a:graphicFrameLocks noChangeAspect="1"/>
          </p:cNvGraphicFramePr>
          <p:nvPr userDrawn="1">
            <p:custDataLst>
              <p:tags r:id="rId1"/>
            </p:custDataLst>
            <p:extLst>
              <p:ext uri="{D42A27DB-BD31-4B8C-83A1-F6EECF244321}">
                <p14:modId xmlns:p14="http://schemas.microsoft.com/office/powerpoint/2010/main" val="3619087965"/>
              </p:ext>
            </p:extLst>
          </p:nvPr>
        </p:nvGraphicFramePr>
        <p:xfrm>
          <a:off x="2119" y="2120"/>
          <a:ext cx="2117" cy="2117"/>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2" name="Object 1" hidden="1">
                        <a:extLst>
                          <a:ext uri="{FF2B5EF4-FFF2-40B4-BE49-F238E27FC236}">
                            <a16:creationId xmlns:a16="http://schemas.microsoft.com/office/drawing/2014/main" id="{B479723B-4A52-4BB8-842B-43F8DE3B90F3}"/>
                          </a:ext>
                        </a:extLst>
                      </p:cNvPr>
                      <p:cNvPicPr/>
                      <p:nvPr/>
                    </p:nvPicPr>
                    <p:blipFill>
                      <a:blip r:embed="rId6"/>
                      <a:stretch>
                        <a:fillRect/>
                      </a:stretch>
                    </p:blipFill>
                    <p:spPr>
                      <a:xfrm>
                        <a:off x="2119" y="2120"/>
                        <a:ext cx="2117" cy="2117"/>
                      </a:xfrm>
                      <a:prstGeom prst="rect">
                        <a:avLst/>
                      </a:prstGeom>
                    </p:spPr>
                  </p:pic>
                </p:oleObj>
              </mc:Fallback>
            </mc:AlternateContent>
          </a:graphicData>
        </a:graphic>
      </p:graphicFrame>
      <p:sp>
        <p:nvSpPr>
          <p:cNvPr id="33" name="Shape 33"/>
          <p:cNvSpPr/>
          <p:nvPr/>
        </p:nvSpPr>
        <p:spPr>
          <a:xfrm>
            <a:off x="0" y="-13915"/>
            <a:ext cx="12192000" cy="6885849"/>
          </a:xfrm>
          <a:prstGeom prst="rect">
            <a:avLst/>
          </a:prstGeom>
          <a:solidFill>
            <a:srgbClr val="FFFFFF"/>
          </a:solidFill>
          <a:ln>
            <a:noFill/>
          </a:ln>
        </p:spPr>
        <p:txBody>
          <a:bodyPr/>
          <a:lstStyle/>
          <a:p>
            <a:endParaRPr lang="en-US" sz="2400"/>
          </a:p>
        </p:txBody>
      </p:sp>
      <p:sp>
        <p:nvSpPr>
          <p:cNvPr id="6" name="5. Source" hidden="1">
            <a:extLst>
              <a:ext uri="{FF2B5EF4-FFF2-40B4-BE49-F238E27FC236}">
                <a16:creationId xmlns:a16="http://schemas.microsoft.com/office/drawing/2014/main" id="{DC54D4E6-6EAD-459F-BC76-61E8E63770FA}"/>
              </a:ext>
            </a:extLst>
          </p:cNvPr>
          <p:cNvSpPr txBox="1">
            <a:spLocks/>
          </p:cNvSpPr>
          <p:nvPr userDrawn="1">
            <p:custDataLst>
              <p:tags r:id="rId2"/>
            </p:custDataLst>
          </p:nvPr>
        </p:nvSpPr>
        <p:spPr>
          <a:xfrm>
            <a:off x="146757" y="6604307"/>
            <a:ext cx="8937903" cy="123111"/>
          </a:xfrm>
          <a:prstGeom prst="rect">
            <a:avLst/>
          </a:prstGeom>
        </p:spPr>
        <p:txBody>
          <a:bodyPr vert="horz" wrap="square" lIns="0" tIns="0" rIns="0" bIns="0" rtlCol="0" anchor="t">
            <a:no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54"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33" b="0" i="0" u="none" strike="noStrike" kern="1200" cap="none" spc="0" normalizeH="0" baseline="0" noProof="0">
                <a:ln>
                  <a:noFill/>
                </a:ln>
                <a:solidFill>
                  <a:srgbClr val="000000"/>
                </a:solidFill>
                <a:effectLst/>
                <a:uLnTx/>
                <a:uFillTx/>
                <a:latin typeface="Arial"/>
                <a:ea typeface="+mn-ea"/>
                <a:cs typeface="Arial" panose="020B0604020202020204" pitchFamily="34" charset="0"/>
              </a:rPr>
              <a:t>Source: …</a:t>
            </a:r>
          </a:p>
        </p:txBody>
      </p:sp>
      <p:sp>
        <p:nvSpPr>
          <p:cNvPr id="8" name="Shape 34">
            <a:extLst>
              <a:ext uri="{FF2B5EF4-FFF2-40B4-BE49-F238E27FC236}">
                <a16:creationId xmlns:a16="http://schemas.microsoft.com/office/drawing/2014/main" id="{636FBC9D-C910-467D-9A48-7A3B90378ED7}"/>
              </a:ext>
            </a:extLst>
          </p:cNvPr>
          <p:cNvSpPr txBox="1">
            <a:spLocks noGrp="1"/>
          </p:cNvSpPr>
          <p:nvPr>
            <p:ph type="title"/>
          </p:nvPr>
        </p:nvSpPr>
        <p:spPr>
          <a:xfrm>
            <a:off x="146755" y="256036"/>
            <a:ext cx="11880956" cy="410369"/>
          </a:xfrm>
          <a:prstGeom prst="rect">
            <a:avLst/>
          </a:prstGeom>
        </p:spPr>
        <p:txBody>
          <a:bodyPr spcFirstLastPara="1" wrap="square" lIns="0" tIns="0" rIns="0" bIns="0" anchor="t" anchorCtr="0">
            <a:noAutofit/>
          </a:bodyPr>
          <a:lstStyle>
            <a:lvl1pPr lvl="0">
              <a:spcBef>
                <a:spcPts val="0"/>
              </a:spcBef>
              <a:spcAft>
                <a:spcPts val="0"/>
              </a:spcAft>
              <a:buSzPts val="2400"/>
              <a:buNone/>
              <a:defRPr sz="2667" b="1">
                <a:solidFill>
                  <a:srgbClr val="999999"/>
                </a:solidFill>
                <a:latin typeface="Calibri" panose="020F0502020204030204" pitchFamily="34" charset="0"/>
                <a:cs typeface="Calibri" panose="020F0502020204030204" pitchFamily="34"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9" name="Slide Number">
            <a:extLst>
              <a:ext uri="{FF2B5EF4-FFF2-40B4-BE49-F238E27FC236}">
                <a16:creationId xmlns:a16="http://schemas.microsoft.com/office/drawing/2014/main" id="{C92E2BB0-8DC5-452C-9F21-22444CD4180A}"/>
              </a:ext>
            </a:extLst>
          </p:cNvPr>
          <p:cNvSpPr>
            <a:spLocks noChangeArrowheads="1"/>
          </p:cNvSpPr>
          <p:nvPr userDrawn="1">
            <p:custDataLst>
              <p:tags r:id="rId3"/>
            </p:custDataLst>
          </p:nvPr>
        </p:nvSpPr>
        <p:spPr bwMode="black">
          <a:xfrm>
            <a:off x="11471634" y="6604370"/>
            <a:ext cx="434001" cy="143565"/>
          </a:xfrm>
          <a:prstGeom prst="rect">
            <a:avLst/>
          </a:prstGeom>
          <a:noFill/>
          <a:ln w="9525" algn="ctr">
            <a:noFill/>
            <a:miter lim="800000"/>
            <a:headEnd/>
            <a:tailEnd/>
          </a:ln>
          <a:effectLst/>
        </p:spPr>
        <p:txBody>
          <a:bodyPr wrap="square" lIns="0" tIns="0" rIns="0" bIns="0" anchor="b">
            <a:spAutoFit/>
          </a:bodyPr>
          <a:lstStyle/>
          <a:p>
            <a:pPr algn="r" defTabSz="814285" fontAlgn="auto">
              <a:spcBef>
                <a:spcPts val="0"/>
              </a:spcBef>
              <a:spcAft>
                <a:spcPts val="0"/>
              </a:spcAft>
              <a:defRPr/>
            </a:pPr>
            <a:fld id="{4ABDCABE-3F10-B64C-92F1-862014417034}" type="slidenum">
              <a:rPr lang="en-US" sz="933" smtClean="0">
                <a:solidFill>
                  <a:schemeClr val="tx1"/>
                </a:solidFill>
                <a:latin typeface="+mn-lt"/>
                <a:ea typeface="+mn-ea"/>
                <a:cs typeface="Arial" panose="020B0604020202020204" pitchFamily="34" charset="0"/>
              </a:rPr>
              <a:pPr algn="r" defTabSz="814285" fontAlgn="auto">
                <a:spcBef>
                  <a:spcPts val="0"/>
                </a:spcBef>
                <a:spcAft>
                  <a:spcPts val="0"/>
                </a:spcAft>
                <a:defRPr/>
              </a:pPr>
              <a:t>‹#›</a:t>
            </a:fld>
            <a:endParaRPr lang="en-US" sz="1067">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3256556978"/>
      </p:ext>
    </p:extLst>
  </p:cSld>
  <p:clrMapOvr>
    <a:masterClrMapping/>
  </p:clrMapOvr>
  <p:transition>
    <p:pull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5557D-09F3-4C93-8E13-5907CDB0684A}"/>
              </a:ext>
            </a:extLst>
          </p:cNvPr>
          <p:cNvSpPr>
            <a:spLocks noGrp="1"/>
          </p:cNvSpPr>
          <p:nvPr>
            <p:ph type="dt" sz="half" idx="10"/>
          </p:nvPr>
        </p:nvSpPr>
        <p:spPr/>
        <p:txBody>
          <a:bodyPr/>
          <a:lstStyle/>
          <a:p>
            <a:fld id="{41FAC402-B792-434B-9578-B959E09B4E3F}" type="datetime1">
              <a:rPr lang="en-US" smtClean="0"/>
              <a:t>12/12/2024</a:t>
            </a:fld>
            <a:endParaRPr lang="en-US"/>
          </a:p>
        </p:txBody>
      </p:sp>
      <p:sp>
        <p:nvSpPr>
          <p:cNvPr id="3" name="Footer Placeholder 2">
            <a:extLst>
              <a:ext uri="{FF2B5EF4-FFF2-40B4-BE49-F238E27FC236}">
                <a16:creationId xmlns:a16="http://schemas.microsoft.com/office/drawing/2014/main" id="{CABBA849-ED58-48A6-8A15-5F1648B8BA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BE2CFE-621E-431D-8569-7BC507D520AD}"/>
              </a:ext>
            </a:extLst>
          </p:cNvPr>
          <p:cNvSpPr>
            <a:spLocks noGrp="1"/>
          </p:cNvSpPr>
          <p:nvPr>
            <p:ph type="sldNum" sz="quarter" idx="12"/>
          </p:nvPr>
        </p:nvSpPr>
        <p:spPr/>
        <p:txBody>
          <a:bodyPr/>
          <a:lstStyle/>
          <a:p>
            <a:fld id="{F9959CAB-DC49-44D9-9827-FAA895C77F81}" type="slidenum">
              <a:rPr lang="en-US" smtClean="0"/>
              <a:t>‹#›</a:t>
            </a:fld>
            <a:endParaRPr lang="en-US"/>
          </a:p>
        </p:txBody>
      </p:sp>
    </p:spTree>
    <p:extLst>
      <p:ext uri="{BB962C8B-B14F-4D97-AF65-F5344CB8AC3E}">
        <p14:creationId xmlns:p14="http://schemas.microsoft.com/office/powerpoint/2010/main" val="283710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193100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906903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4" name="Documenttype">
            <a:extLst>
              <a:ext uri="{FF2B5EF4-FFF2-40B4-BE49-F238E27FC236}">
                <a16:creationId xmlns:a16="http://schemas.microsoft.com/office/drawing/2014/main" id="{957B0D2C-8FBD-4797-98FE-C066C31701D6}"/>
              </a:ext>
            </a:extLst>
          </p:cNvPr>
          <p:cNvSpPr>
            <a:spLocks noGrp="1"/>
          </p:cNvSpPr>
          <p:nvPr>
            <p:ph type="body" sz="quarter" idx="13" hasCustomPrompt="1"/>
            <p:custDataLst>
              <p:tags r:id="rId3"/>
            </p:custDataLst>
          </p:nvPr>
        </p:nvSpPr>
        <p:spPr>
          <a:xfrm>
            <a:off x="1938654" y="3866496"/>
            <a:ext cx="792225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1600" dirty="0">
                <a:solidFill>
                  <a:schemeClr val="accent1"/>
                </a:solidFill>
              </a:defRPr>
            </a:lvl1pPr>
          </a:lstStyle>
          <a:p>
            <a:pPr lvl="0">
              <a:buNone/>
            </a:pPr>
            <a:r>
              <a:rPr lang="en-US" dirty="0"/>
              <a:t>Edit date or title/role</a:t>
            </a:r>
          </a:p>
        </p:txBody>
      </p:sp>
      <p:sp>
        <p:nvSpPr>
          <p:cNvPr id="25" name="Subtitle">
            <a:extLst>
              <a:ext uri="{FF2B5EF4-FFF2-40B4-BE49-F238E27FC236}">
                <a16:creationId xmlns:a16="http://schemas.microsoft.com/office/drawing/2014/main" id="{275FBC27-D900-466E-9D84-75C01A7C6E68}"/>
              </a:ext>
            </a:extLst>
          </p:cNvPr>
          <p:cNvSpPr>
            <a:spLocks noGrp="1"/>
          </p:cNvSpPr>
          <p:nvPr>
            <p:ph type="subTitle" idx="1"/>
            <p:custDataLst>
              <p:tags r:id="rId4"/>
            </p:custDataLst>
          </p:nvPr>
        </p:nvSpPr>
        <p:spPr>
          <a:xfrm>
            <a:off x="1938654" y="3312022"/>
            <a:ext cx="792225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1600" dirty="0">
                <a:solidFill>
                  <a:schemeClr val="accent1"/>
                </a:solidFill>
              </a:defRPr>
            </a:lvl1pPr>
          </a:lstStyle>
          <a:p>
            <a:pPr lvl="0">
              <a:buNone/>
            </a:pPr>
            <a:r>
              <a:rPr lang="en-US" dirty="0"/>
              <a:t>Click to edit Master subtitle style</a:t>
            </a:r>
          </a:p>
        </p:txBody>
      </p:sp>
      <p:sp>
        <p:nvSpPr>
          <p:cNvPr id="26" name="Title">
            <a:extLst>
              <a:ext uri="{FF2B5EF4-FFF2-40B4-BE49-F238E27FC236}">
                <a16:creationId xmlns:a16="http://schemas.microsoft.com/office/drawing/2014/main" id="{1440548C-399E-4DBD-8892-7A95F058032A}"/>
              </a:ext>
            </a:extLst>
          </p:cNvPr>
          <p:cNvSpPr>
            <a:spLocks noGrp="1"/>
          </p:cNvSpPr>
          <p:nvPr>
            <p:ph type="title"/>
            <p:custDataLst>
              <p:tags r:id="rId5"/>
            </p:custDataLst>
          </p:nvPr>
        </p:nvSpPr>
        <p:spPr>
          <a:xfrm>
            <a:off x="1938654" y="2634437"/>
            <a:ext cx="7922259"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2400" dirty="0">
                <a:solidFill>
                  <a:schemeClr val="accent1"/>
                </a:solidFill>
              </a:defRPr>
            </a:lvl1pPr>
          </a:lstStyle>
          <a:p>
            <a:pPr lvl="0"/>
            <a:r>
              <a:rPr lang="en-US" dirty="0"/>
              <a:t>Click to edit Master title style</a:t>
            </a:r>
          </a:p>
        </p:txBody>
      </p:sp>
      <p:sp>
        <p:nvSpPr>
          <p:cNvPr id="11" name="Subtitle">
            <a:extLst>
              <a:ext uri="{FF2B5EF4-FFF2-40B4-BE49-F238E27FC236}">
                <a16:creationId xmlns:a16="http://schemas.microsoft.com/office/drawing/2014/main" id="{4F502DFB-1B51-4472-BD4A-F64F5CB358D6}"/>
              </a:ext>
            </a:extLst>
          </p:cNvPr>
          <p:cNvSpPr txBox="1">
            <a:spLocks/>
          </p:cNvSpPr>
          <p:nvPr userDrawn="1">
            <p:custDataLst>
              <p:tags r:id="rId6"/>
            </p:custDataLst>
          </p:nvPr>
        </p:nvSpPr>
        <p:spPr>
          <a:xfrm>
            <a:off x="1938654" y="4502054"/>
            <a:ext cx="7922259" cy="129266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400" dirty="0">
                <a:solidFill>
                  <a:schemeClr val="tx1"/>
                </a:solidFill>
              </a:rPr>
              <a:t>This report does not constitute audit, accounting, compliance, legal or other professional or regulated advice. This output is preliminary and based on a limited number of analytic tests – a full case review is required before determining any individual payment. It is provided for consideration and further analysis and assurance by DOL, and the State of Maine. The DOL and the State of Maine are solely responsible for all of their decisions flowing from this report, use of these materials, and compliance with applicable laws, rules and regulations.</a:t>
            </a:r>
          </a:p>
        </p:txBody>
      </p:sp>
      <p:pic>
        <p:nvPicPr>
          <p:cNvPr id="12" name="Picture 842" descr="Maine Department of Labor | Biz Marketplace | Mainebiz.biz">
            <a:extLst>
              <a:ext uri="{FF2B5EF4-FFF2-40B4-BE49-F238E27FC236}">
                <a16:creationId xmlns:a16="http://schemas.microsoft.com/office/drawing/2014/main" id="{B7BE1E78-4518-4AF1-9178-8F971167525B}"/>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9201151" y="551499"/>
            <a:ext cx="2520504" cy="159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03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28223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71595"/>
            <a:ext cx="10113264" cy="369332"/>
          </a:xfrm>
        </p:spPr>
        <p:txBody>
          <a:bodyPr vert="horz" wrap="square" lIns="0" tIns="0" rIns="0" bIns="0" rtlCol="0" anchor="ctr" anchorCtr="0">
            <a:spAutoFit/>
          </a:bodyPr>
          <a:lstStyle>
            <a:lvl1pPr>
              <a:defRPr lang="en-US" sz="2400" b="1" kern="1200" spc="0" baseline="0" dirty="0">
                <a:ln w="6350" cap="flat">
                  <a:noFill/>
                  <a:miter lim="800000"/>
                </a:ln>
                <a:solidFill>
                  <a:schemeClr val="accent1"/>
                </a:solidFill>
                <a:latin typeface="+mj-lt"/>
                <a:ea typeface="+mj-ea"/>
                <a:cs typeface="+mj-cs"/>
              </a:defRPr>
            </a:lvl1pPr>
          </a:lstStyle>
          <a:p>
            <a:pPr lvl="0"/>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236334"/>
            <a:ext cx="11083290" cy="276999"/>
          </a:xfrm>
          <a:prstGeom prst="rect">
            <a:avLst/>
          </a:prstGeom>
        </p:spPr>
        <p:txBody>
          <a:bodyPr vert="horz" wrap="square" lIns="0" tIns="0" rIns="0" bIns="0" rtlCol="0">
            <a:noAutofit/>
          </a:bodyPr>
          <a:lstStyle>
            <a:lvl1pPr>
              <a:defRPr lang="en-US" sz="1800" b="0" dirty="0"/>
            </a:lvl1pPr>
          </a:lstStyle>
          <a:p>
            <a:pPr lvl="0">
              <a:buNone/>
            </a:pPr>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154527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456126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solidFill>
                  <a:schemeClr val="accent1"/>
                </a:solidFill>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365118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4006369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solidFill>
                  <a:schemeClr val="accent1"/>
                </a:solidFill>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649880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4100544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solidFill>
                  <a:schemeClr val="accent1"/>
                </a:solidFill>
              </a:defRPr>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4581032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4052866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solidFill>
                  <a:schemeClr val="accent1"/>
                </a:solidFill>
              </a:defRPr>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9422969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4177967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anchor="b">
            <a:noAutofit/>
          </a:bodyPr>
          <a:lstStyle>
            <a:lvl1pPr>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93893"/>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5" name="Picture 842" descr="Maine Department of Labor | Biz Marketplace | Mainebiz.biz">
            <a:extLst>
              <a:ext uri="{FF2B5EF4-FFF2-40B4-BE49-F238E27FC236}">
                <a16:creationId xmlns:a16="http://schemas.microsoft.com/office/drawing/2014/main" id="{650A77CB-029F-4B15-A9F5-C65B9443BD5C}"/>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2981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2886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noAutofit/>
          </a:bodyPr>
          <a:lstStyle>
            <a:lvl1pPr algn="l">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5" y="93893"/>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77F19536-7EB0-436E-B3D6-BD1850738849}"/>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77225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772892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63901"/>
            <a:ext cx="5065776" cy="384721"/>
          </a:xfrm>
        </p:spPr>
        <p:txBody>
          <a:bodyPr/>
          <a:lstStyle>
            <a:lvl1pPr>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236334"/>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9BD544B7-573C-4C23-A17A-D65A712366B4}"/>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9818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576894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63901"/>
            <a:ext cx="6967728" cy="384721"/>
          </a:xfrm>
        </p:spPr>
        <p:txBody>
          <a:bodyPr>
            <a:spAutoFit/>
          </a:bodyPr>
          <a:lstStyle>
            <a:lvl1pPr>
              <a:defRPr>
                <a:solidFill>
                  <a:schemeClr val="accent1"/>
                </a:solidFill>
              </a:defRPr>
            </a:lvl1pPr>
          </a:lstStyle>
          <a:p>
            <a:r>
              <a:rPr lang="en-US" dirty="0"/>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1236334"/>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26D97337-EC09-452C-8763-BAF1B76AC0CC}"/>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676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30265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659031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63901"/>
            <a:ext cx="7918704" cy="384721"/>
          </a:xfrm>
        </p:spPr>
        <p:txBody>
          <a:bodyPr>
            <a:spAutoFit/>
          </a:bodyPr>
          <a:lstStyle>
            <a:lvl1pPr>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236334"/>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64FB85C1-1575-401B-AD25-4E5D21A8CBC2}"/>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568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782737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563901"/>
            <a:ext cx="9998964" cy="384721"/>
          </a:xfrm>
        </p:spPr>
        <p:txBody>
          <a:bodyPr wrap="square">
            <a:spAutoFit/>
          </a:bodyPr>
          <a:lstStyle>
            <a:lvl1pPr>
              <a:defRPr/>
            </a:lvl1pPr>
          </a:lstStyle>
          <a:p>
            <a:r>
              <a:rPr lang="en-US" dirty="0"/>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9" name="Picture 842" descr="Maine Department of Labor | Biz Marketplace | Mainebiz.biz">
            <a:extLst>
              <a:ext uri="{FF2B5EF4-FFF2-40B4-BE49-F238E27FC236}">
                <a16:creationId xmlns:a16="http://schemas.microsoft.com/office/drawing/2014/main" id="{F49BF471-84E0-4E31-905D-4C53FF63E415}"/>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73999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3791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9" name="Picture 842" descr="Maine Department of Labor | Biz Marketplace | Mainebiz.biz">
            <a:extLst>
              <a:ext uri="{FF2B5EF4-FFF2-40B4-BE49-F238E27FC236}">
                <a16:creationId xmlns:a16="http://schemas.microsoft.com/office/drawing/2014/main" id="{40108CFD-A59D-419C-AC0A-A7442BB51418}"/>
              </a:ext>
            </a:extLst>
          </p:cNvPr>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A324EB5-90F1-4EE2-AF4D-47CAACA24773}"/>
              </a:ext>
            </a:extLst>
          </p:cNvPr>
          <p:cNvSpPr/>
          <p:nvPr userDrawn="1"/>
        </p:nvSpPr>
        <p:spPr>
          <a:xfrm>
            <a:off x="8545785" y="7120"/>
            <a:ext cx="3175869" cy="246221"/>
          </a:xfrm>
          <a:prstGeom prst="rect">
            <a:avLst/>
          </a:prstGeom>
        </p:spPr>
        <p:txBody>
          <a:bodyPr wrap="none">
            <a:spAutoFit/>
          </a:bodyPr>
          <a:lstStyle/>
          <a:p>
            <a:pPr algn="r"/>
            <a:r>
              <a:rPr lang="en-US" sz="1000" b="1" u="sng" dirty="0">
                <a:solidFill>
                  <a:srgbClr val="FF0000"/>
                </a:solidFill>
                <a:latin typeface="Calibri" panose="020F0502020204030204" pitchFamily="34" charset="0"/>
                <a:ea typeface="Times New Roman" panose="02020603050405020304" pitchFamily="18" charset="0"/>
              </a:rPr>
              <a:t>DRAFT - CONFIDENTIAL, PROPRIETARY, PRE-DECISIONAL</a:t>
            </a:r>
            <a:endParaRPr lang="en-US" sz="1000" b="1" u="sng" dirty="0">
              <a:solidFill>
                <a:srgbClr val="FF0000"/>
              </a:solidFill>
            </a:endParaRPr>
          </a:p>
        </p:txBody>
      </p:sp>
      <p:sp>
        <p:nvSpPr>
          <p:cNvPr id="11" name="Rectangle 9">
            <a:extLst>
              <a:ext uri="{FF2B5EF4-FFF2-40B4-BE49-F238E27FC236}">
                <a16:creationId xmlns:a16="http://schemas.microsoft.com/office/drawing/2014/main" id="{F96A3574-4E77-4758-B24B-34515E7ACC48}"/>
              </a:ext>
            </a:extLst>
          </p:cNvPr>
          <p:cNvSpPr/>
          <p:nvPr userDrawn="1"/>
        </p:nvSpPr>
        <p:spPr>
          <a:xfrm>
            <a:off x="400050" y="6470339"/>
            <a:ext cx="11321604" cy="338554"/>
          </a:xfrm>
          <a:prstGeom prst="rect">
            <a:avLst/>
          </a:prstGeom>
        </p:spPr>
        <p:txBody>
          <a:bodyPr wrap="square">
            <a:spAutoFit/>
          </a:bodyPr>
          <a:lstStyle/>
          <a:p>
            <a:pPr algn="l"/>
            <a:r>
              <a:rPr lang="en-US" sz="800" b="0" u="none" dirty="0">
                <a:solidFill>
                  <a:srgbClr val="FF0000"/>
                </a:solidFill>
                <a:latin typeface="Calibri" panose="020F0502020204030204" pitchFamily="34" charset="0"/>
                <a:ea typeface="Times New Roman" panose="02020603050405020304" pitchFamily="18" charset="0"/>
              </a:rPr>
              <a:t>CONFIDENTIAL AND PROPRIETARY: DOCUMENT INTENDED TO PROVIDE INSIGHT BASED ON CURRENTLY AVAILABLE INFORMATION FOR CONSIDERATION AND NOT SPECIFIC ADVICE. Any use of these materials without specific permission is strictly prohibited. This deck does not constitute legal, medical, accounting, tax, or other regulated advice, such as professional advice normally provided by licensed or certified practitioners.</a:t>
            </a:r>
            <a:endParaRPr lang="en-US" sz="800" b="0" u="none" dirty="0">
              <a:solidFill>
                <a:srgbClr val="FF0000"/>
              </a:solidFill>
            </a:endParaRPr>
          </a:p>
        </p:txBody>
      </p:sp>
    </p:spTree>
    <p:extLst>
      <p:ext uri="{BB962C8B-B14F-4D97-AF65-F5344CB8AC3E}">
        <p14:creationId xmlns:p14="http://schemas.microsoft.com/office/powerpoint/2010/main" val="37589632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571736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pic>
        <p:nvPicPr>
          <p:cNvPr id="9" name="Picture 842" descr="Maine Department of Labor | Biz Marketplace | Mainebiz.biz">
            <a:extLst>
              <a:ext uri="{FF2B5EF4-FFF2-40B4-BE49-F238E27FC236}">
                <a16:creationId xmlns:a16="http://schemas.microsoft.com/office/drawing/2014/main" id="{33212021-6222-472F-9E70-1A06363E54F6}"/>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3481049" y="1775127"/>
            <a:ext cx="5229902" cy="3307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9">
            <a:extLst>
              <a:ext uri="{FF2B5EF4-FFF2-40B4-BE49-F238E27FC236}">
                <a16:creationId xmlns:a16="http://schemas.microsoft.com/office/drawing/2014/main" id="{59777EEA-B197-4B7F-BE24-C7FAC5E16EAC}"/>
              </a:ext>
            </a:extLst>
          </p:cNvPr>
          <p:cNvSpPr/>
          <p:nvPr userDrawn="1"/>
        </p:nvSpPr>
        <p:spPr>
          <a:xfrm>
            <a:off x="8545785" y="7120"/>
            <a:ext cx="3175869" cy="246221"/>
          </a:xfrm>
          <a:prstGeom prst="rect">
            <a:avLst/>
          </a:prstGeom>
        </p:spPr>
        <p:txBody>
          <a:bodyPr wrap="none">
            <a:spAutoFit/>
          </a:bodyPr>
          <a:lstStyle/>
          <a:p>
            <a:pPr algn="r"/>
            <a:r>
              <a:rPr lang="en-US" sz="1000" b="1" u="sng" dirty="0">
                <a:solidFill>
                  <a:srgbClr val="FF0000"/>
                </a:solidFill>
                <a:latin typeface="Calibri" panose="020F0502020204030204" pitchFamily="34" charset="0"/>
                <a:ea typeface="Times New Roman" panose="02020603050405020304" pitchFamily="18" charset="0"/>
              </a:rPr>
              <a:t>DRAFT - CONFIDENTIAL, PROPRIETARY, PRE-DECISIONAL</a:t>
            </a:r>
            <a:endParaRPr lang="en-US" sz="1000" b="1" u="sng" dirty="0">
              <a:solidFill>
                <a:srgbClr val="FF0000"/>
              </a:solidFill>
            </a:endParaRPr>
          </a:p>
        </p:txBody>
      </p:sp>
      <p:sp>
        <p:nvSpPr>
          <p:cNvPr id="6" name="Rectangle 9">
            <a:extLst>
              <a:ext uri="{FF2B5EF4-FFF2-40B4-BE49-F238E27FC236}">
                <a16:creationId xmlns:a16="http://schemas.microsoft.com/office/drawing/2014/main" id="{513F80EE-5494-4E26-BD13-60E7BD215F51}"/>
              </a:ext>
            </a:extLst>
          </p:cNvPr>
          <p:cNvSpPr/>
          <p:nvPr userDrawn="1"/>
        </p:nvSpPr>
        <p:spPr>
          <a:xfrm>
            <a:off x="400050" y="6470339"/>
            <a:ext cx="11321604" cy="338554"/>
          </a:xfrm>
          <a:prstGeom prst="rect">
            <a:avLst/>
          </a:prstGeom>
        </p:spPr>
        <p:txBody>
          <a:bodyPr wrap="square">
            <a:spAutoFit/>
          </a:bodyPr>
          <a:lstStyle/>
          <a:p>
            <a:pPr algn="l"/>
            <a:r>
              <a:rPr lang="en-US" sz="800" b="0" u="none" dirty="0">
                <a:solidFill>
                  <a:srgbClr val="FF0000"/>
                </a:solidFill>
                <a:latin typeface="Calibri" panose="020F0502020204030204" pitchFamily="34" charset="0"/>
                <a:ea typeface="Times New Roman" panose="02020603050405020304" pitchFamily="18" charset="0"/>
              </a:rPr>
              <a:t>CONFIDENTIAL AND PROPRIETARY: DOCUMENT INTENDED TO PROVIDE INSIGHT BASED ON CURRENTLY AVAILABLE INFORMATION FOR CONSIDERATION AND NOT SPECIFIC ADVICE. Any use of these materials without specific permission is strictly prohibited. This deck does not constitute legal, medical, accounting, tax, or other regulated advice, such as professional advice normally provided by licensed or certified practitioners.</a:t>
            </a:r>
            <a:endParaRPr lang="en-US" sz="800" b="0" u="none" dirty="0">
              <a:solidFill>
                <a:srgbClr val="FF0000"/>
              </a:solidFill>
            </a:endParaRPr>
          </a:p>
        </p:txBody>
      </p:sp>
    </p:spTree>
    <p:extLst>
      <p:ext uri="{BB962C8B-B14F-4D97-AF65-F5344CB8AC3E}">
        <p14:creationId xmlns:p14="http://schemas.microsoft.com/office/powerpoint/2010/main" val="444615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1 column" userDrawn="1">
  <p:cSld name="Title + 1 column">
    <p:spTree>
      <p:nvGrpSpPr>
        <p:cNvPr id="1" name="Shape 31"/>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479723B-4A52-4BB8-842B-43F8DE3B90F3}"/>
              </a:ext>
            </a:extLst>
          </p:cNvPr>
          <p:cNvGraphicFramePr>
            <a:graphicFrameLocks noChangeAspect="1"/>
          </p:cNvGraphicFramePr>
          <p:nvPr userDrawn="1">
            <p:custDataLst>
              <p:tags r:id="rId1"/>
            </p:custDataLst>
            <p:extLst>
              <p:ext uri="{D42A27DB-BD31-4B8C-83A1-F6EECF244321}">
                <p14:modId xmlns:p14="http://schemas.microsoft.com/office/powerpoint/2010/main" val="3619087965"/>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think-cell Slide" r:id="rId5" imgW="395" imgH="394" progId="TCLayout.ActiveDocument.1">
                  <p:embed/>
                </p:oleObj>
              </mc:Choice>
              <mc:Fallback>
                <p:oleObj name="think-cell Slide" r:id="rId5" imgW="395" imgH="394" progId="TCLayout.ActiveDocument.1">
                  <p:embed/>
                  <p:pic>
                    <p:nvPicPr>
                      <p:cNvPr id="2" name="Object 1" hidden="1">
                        <a:extLst>
                          <a:ext uri="{FF2B5EF4-FFF2-40B4-BE49-F238E27FC236}">
                            <a16:creationId xmlns:a16="http://schemas.microsoft.com/office/drawing/2014/main" id="{B479723B-4A52-4BB8-842B-43F8DE3B90F3}"/>
                          </a:ext>
                        </a:extLst>
                      </p:cNvPr>
                      <p:cNvPicPr/>
                      <p:nvPr/>
                    </p:nvPicPr>
                    <p:blipFill>
                      <a:blip r:embed="rId6"/>
                      <a:stretch>
                        <a:fillRect/>
                      </a:stretch>
                    </p:blipFill>
                    <p:spPr>
                      <a:xfrm>
                        <a:off x="2118" y="2118"/>
                        <a:ext cx="2117" cy="2117"/>
                      </a:xfrm>
                      <a:prstGeom prst="rect">
                        <a:avLst/>
                      </a:prstGeom>
                    </p:spPr>
                  </p:pic>
                </p:oleObj>
              </mc:Fallback>
            </mc:AlternateContent>
          </a:graphicData>
        </a:graphic>
      </p:graphicFrame>
      <p:sp>
        <p:nvSpPr>
          <p:cNvPr id="33" name="Shape 33"/>
          <p:cNvSpPr/>
          <p:nvPr/>
        </p:nvSpPr>
        <p:spPr>
          <a:xfrm>
            <a:off x="0" y="-13915"/>
            <a:ext cx="12192000" cy="6885849"/>
          </a:xfrm>
          <a:prstGeom prst="rect">
            <a:avLst/>
          </a:prstGeom>
          <a:solidFill>
            <a:srgbClr val="FFFFFF"/>
          </a:solidFill>
          <a:ln>
            <a:noFill/>
          </a:ln>
        </p:spPr>
        <p:txBody>
          <a:bodyPr/>
          <a:lstStyle/>
          <a:p>
            <a:endParaRPr lang="en-US" sz="2400" dirty="0"/>
          </a:p>
        </p:txBody>
      </p:sp>
      <p:sp>
        <p:nvSpPr>
          <p:cNvPr id="6" name="5. Source" hidden="1">
            <a:extLst>
              <a:ext uri="{FF2B5EF4-FFF2-40B4-BE49-F238E27FC236}">
                <a16:creationId xmlns:a16="http://schemas.microsoft.com/office/drawing/2014/main" id="{DC54D4E6-6EAD-459F-BC76-61E8E63770FA}"/>
              </a:ext>
            </a:extLst>
          </p:cNvPr>
          <p:cNvSpPr txBox="1">
            <a:spLocks/>
          </p:cNvSpPr>
          <p:nvPr userDrawn="1">
            <p:custDataLst>
              <p:tags r:id="rId2"/>
            </p:custDataLst>
          </p:nvPr>
        </p:nvSpPr>
        <p:spPr>
          <a:xfrm>
            <a:off x="146755" y="6604305"/>
            <a:ext cx="8937903" cy="123111"/>
          </a:xfrm>
          <a:prstGeom prst="rect">
            <a:avLst/>
          </a:prstGeom>
        </p:spPr>
        <p:txBody>
          <a:bodyPr vert="horz" wrap="square" lIns="0" tIns="0" rIns="0" bIns="0" rtlCol="0" anchor="t">
            <a:no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377"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933" b="0" i="0" u="none" strike="noStrike" kern="1200" cap="none" spc="0" normalizeH="0" baseline="0" noProof="0" dirty="0">
                <a:ln>
                  <a:noFill/>
                </a:ln>
                <a:solidFill>
                  <a:srgbClr val="000000"/>
                </a:solidFill>
                <a:effectLst/>
                <a:uLnTx/>
                <a:uFillTx/>
                <a:latin typeface="Arial"/>
                <a:ea typeface="+mn-ea"/>
                <a:cs typeface="Arial" panose="020B0604020202020204" pitchFamily="34" charset="0"/>
              </a:rPr>
              <a:t>Source: …</a:t>
            </a:r>
          </a:p>
        </p:txBody>
      </p:sp>
      <p:sp>
        <p:nvSpPr>
          <p:cNvPr id="8" name="Shape 34">
            <a:extLst>
              <a:ext uri="{FF2B5EF4-FFF2-40B4-BE49-F238E27FC236}">
                <a16:creationId xmlns:a16="http://schemas.microsoft.com/office/drawing/2014/main" id="{636FBC9D-C910-467D-9A48-7A3B90378ED7}"/>
              </a:ext>
            </a:extLst>
          </p:cNvPr>
          <p:cNvSpPr txBox="1">
            <a:spLocks noGrp="1"/>
          </p:cNvSpPr>
          <p:nvPr>
            <p:ph type="title"/>
          </p:nvPr>
        </p:nvSpPr>
        <p:spPr>
          <a:xfrm>
            <a:off x="146755" y="256036"/>
            <a:ext cx="11880956" cy="410369"/>
          </a:xfrm>
          <a:prstGeom prst="rect">
            <a:avLst/>
          </a:prstGeom>
        </p:spPr>
        <p:txBody>
          <a:bodyPr spcFirstLastPara="1" wrap="square" lIns="0" tIns="0" rIns="0" bIns="0" anchor="t" anchorCtr="0">
            <a:noAutofit/>
          </a:bodyPr>
          <a:lstStyle>
            <a:lvl1pPr lvl="0">
              <a:spcBef>
                <a:spcPts val="0"/>
              </a:spcBef>
              <a:spcAft>
                <a:spcPts val="0"/>
              </a:spcAft>
              <a:buSzPts val="2400"/>
              <a:buNone/>
              <a:defRPr sz="2667" b="1">
                <a:solidFill>
                  <a:srgbClr val="999999"/>
                </a:solidFill>
                <a:latin typeface="Calibri" panose="020F0502020204030204" pitchFamily="34" charset="0"/>
                <a:cs typeface="Calibri" panose="020F0502020204030204" pitchFamily="34" charset="0"/>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dirty="0"/>
              <a:t>Click to edit Master title style</a:t>
            </a:r>
            <a:endParaRPr dirty="0"/>
          </a:p>
        </p:txBody>
      </p:sp>
      <p:sp>
        <p:nvSpPr>
          <p:cNvPr id="9" name="Slide Number">
            <a:extLst>
              <a:ext uri="{FF2B5EF4-FFF2-40B4-BE49-F238E27FC236}">
                <a16:creationId xmlns:a16="http://schemas.microsoft.com/office/drawing/2014/main" id="{C92E2BB0-8DC5-452C-9F21-22444CD4180A}"/>
              </a:ext>
            </a:extLst>
          </p:cNvPr>
          <p:cNvSpPr>
            <a:spLocks noChangeArrowheads="1"/>
          </p:cNvSpPr>
          <p:nvPr userDrawn="1">
            <p:custDataLst>
              <p:tags r:id="rId3"/>
            </p:custDataLst>
          </p:nvPr>
        </p:nvSpPr>
        <p:spPr bwMode="black">
          <a:xfrm>
            <a:off x="11471633" y="6604369"/>
            <a:ext cx="434001" cy="143565"/>
          </a:xfrm>
          <a:prstGeom prst="rect">
            <a:avLst/>
          </a:prstGeom>
          <a:noFill/>
          <a:ln w="9525" algn="ctr">
            <a:noFill/>
            <a:miter lim="800000"/>
            <a:headEnd/>
            <a:tailEnd/>
          </a:ln>
          <a:effectLst/>
        </p:spPr>
        <p:txBody>
          <a:bodyPr wrap="square" lIns="0" tIns="0" rIns="0" bIns="0" anchor="b">
            <a:spAutoFit/>
          </a:bodyPr>
          <a:lstStyle/>
          <a:p>
            <a:pPr algn="r" defTabSz="814305" fontAlgn="auto">
              <a:spcBef>
                <a:spcPts val="0"/>
              </a:spcBef>
              <a:spcAft>
                <a:spcPts val="0"/>
              </a:spcAft>
              <a:defRPr/>
            </a:pPr>
            <a:fld id="{4ABDCABE-3F10-B64C-92F1-862014417034}" type="slidenum">
              <a:rPr lang="en-US" sz="933" smtClean="0">
                <a:solidFill>
                  <a:schemeClr val="tx1"/>
                </a:solidFill>
                <a:latin typeface="+mn-lt"/>
                <a:ea typeface="+mn-ea"/>
                <a:cs typeface="Arial" panose="020B0604020202020204" pitchFamily="34" charset="0"/>
              </a:rPr>
              <a:pPr algn="r" defTabSz="814305" fontAlgn="auto">
                <a:spcBef>
                  <a:spcPts val="0"/>
                </a:spcBef>
                <a:spcAft>
                  <a:spcPts val="0"/>
                </a:spcAft>
                <a:defRPr/>
              </a:pPr>
              <a:t>‹#›</a:t>
            </a:fld>
            <a:endParaRPr lang="en-US" sz="1067" dirty="0">
              <a:solidFill>
                <a:schemeClr val="tx1"/>
              </a:solidFill>
              <a:latin typeface="+mn-lt"/>
              <a:ea typeface="+mn-ea"/>
              <a:cs typeface="Arial" panose="020B0604020202020204" pitchFamily="34" charset="0"/>
            </a:endParaRPr>
          </a:p>
        </p:txBody>
      </p:sp>
    </p:spTree>
    <p:extLst>
      <p:ext uri="{BB962C8B-B14F-4D97-AF65-F5344CB8AC3E}">
        <p14:creationId xmlns:p14="http://schemas.microsoft.com/office/powerpoint/2010/main" val="1104355935"/>
      </p:ext>
    </p:extLst>
  </p:cSld>
  <p:clrMapOvr>
    <a:masterClrMapping/>
  </p:clrMapOvr>
  <p:transition>
    <p:pull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5557D-09F3-4C93-8E13-5907CDB0684A}"/>
              </a:ext>
            </a:extLst>
          </p:cNvPr>
          <p:cNvSpPr>
            <a:spLocks noGrp="1"/>
          </p:cNvSpPr>
          <p:nvPr>
            <p:ph type="dt" sz="half" idx="10"/>
          </p:nvPr>
        </p:nvSpPr>
        <p:spPr/>
        <p:txBody>
          <a:bodyPr/>
          <a:lstStyle/>
          <a:p>
            <a:fld id="{41FAC402-B792-434B-9578-B959E09B4E3F}" type="datetime1">
              <a:rPr lang="en-US" smtClean="0"/>
              <a:t>12/12/2024</a:t>
            </a:fld>
            <a:endParaRPr lang="en-US"/>
          </a:p>
        </p:txBody>
      </p:sp>
      <p:sp>
        <p:nvSpPr>
          <p:cNvPr id="3" name="Footer Placeholder 2">
            <a:extLst>
              <a:ext uri="{FF2B5EF4-FFF2-40B4-BE49-F238E27FC236}">
                <a16:creationId xmlns:a16="http://schemas.microsoft.com/office/drawing/2014/main" id="{CABBA849-ED58-48A6-8A15-5F1648B8BA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BE2CFE-621E-431D-8569-7BC507D520AD}"/>
              </a:ext>
            </a:extLst>
          </p:cNvPr>
          <p:cNvSpPr>
            <a:spLocks noGrp="1"/>
          </p:cNvSpPr>
          <p:nvPr>
            <p:ph type="sldNum" sz="quarter" idx="12"/>
          </p:nvPr>
        </p:nvSpPr>
        <p:spPr/>
        <p:txBody>
          <a:bodyPr/>
          <a:lstStyle/>
          <a:p>
            <a:fld id="{F9959CAB-DC49-44D9-9827-FAA895C77F81}" type="slidenum">
              <a:rPr lang="en-US" smtClean="0"/>
              <a:t>‹#›</a:t>
            </a:fld>
            <a:endParaRPr lang="en-US"/>
          </a:p>
        </p:txBody>
      </p:sp>
    </p:spTree>
    <p:extLst>
      <p:ext uri="{BB962C8B-B14F-4D97-AF65-F5344CB8AC3E}">
        <p14:creationId xmlns:p14="http://schemas.microsoft.com/office/powerpoint/2010/main" val="362951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3B562A0-3D6C-45D0-9E85-8A28A804D0F1}"/>
              </a:ext>
            </a:extLst>
          </p:cNvPr>
          <p:cNvGraphicFramePr>
            <a:graphicFrameLocks noChangeAspect="1"/>
          </p:cNvGraphicFramePr>
          <p:nvPr userDrawn="1">
            <p:custDataLst>
              <p:tags r:id="rId1"/>
            </p:custDataLst>
            <p:extLst>
              <p:ext uri="{D42A27DB-BD31-4B8C-83A1-F6EECF244321}">
                <p14:modId xmlns:p14="http://schemas.microsoft.com/office/powerpoint/2010/main" val="9069038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7" name="Object 6" hidden="1">
                        <a:extLst>
                          <a:ext uri="{FF2B5EF4-FFF2-40B4-BE49-F238E27FC236}">
                            <a16:creationId xmlns:a16="http://schemas.microsoft.com/office/drawing/2014/main" id="{33B562A0-3D6C-45D0-9E85-8A28A804D0F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C42428D-965F-410A-AAB0-2F4E028AF07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4" name="Documenttype">
            <a:extLst>
              <a:ext uri="{FF2B5EF4-FFF2-40B4-BE49-F238E27FC236}">
                <a16:creationId xmlns:a16="http://schemas.microsoft.com/office/drawing/2014/main" id="{957B0D2C-8FBD-4797-98FE-C066C31701D6}"/>
              </a:ext>
            </a:extLst>
          </p:cNvPr>
          <p:cNvSpPr>
            <a:spLocks noGrp="1"/>
          </p:cNvSpPr>
          <p:nvPr>
            <p:ph type="body" sz="quarter" idx="13" hasCustomPrompt="1"/>
            <p:custDataLst>
              <p:tags r:id="rId3"/>
            </p:custDataLst>
          </p:nvPr>
        </p:nvSpPr>
        <p:spPr>
          <a:xfrm>
            <a:off x="1938654" y="3866496"/>
            <a:ext cx="792225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1600" dirty="0">
                <a:solidFill>
                  <a:schemeClr val="accent1"/>
                </a:solidFill>
              </a:defRPr>
            </a:lvl1pPr>
          </a:lstStyle>
          <a:p>
            <a:pPr lvl="0">
              <a:buNone/>
            </a:pPr>
            <a:r>
              <a:rPr lang="en-US" dirty="0"/>
              <a:t>Edit date or title/role</a:t>
            </a:r>
          </a:p>
        </p:txBody>
      </p:sp>
      <p:sp>
        <p:nvSpPr>
          <p:cNvPr id="25" name="Subtitle">
            <a:extLst>
              <a:ext uri="{FF2B5EF4-FFF2-40B4-BE49-F238E27FC236}">
                <a16:creationId xmlns:a16="http://schemas.microsoft.com/office/drawing/2014/main" id="{275FBC27-D900-466E-9D84-75C01A7C6E68}"/>
              </a:ext>
            </a:extLst>
          </p:cNvPr>
          <p:cNvSpPr>
            <a:spLocks noGrp="1"/>
          </p:cNvSpPr>
          <p:nvPr>
            <p:ph type="subTitle" idx="1"/>
            <p:custDataLst>
              <p:tags r:id="rId4"/>
            </p:custDataLst>
          </p:nvPr>
        </p:nvSpPr>
        <p:spPr>
          <a:xfrm>
            <a:off x="1938654" y="3312022"/>
            <a:ext cx="7922259"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noAutofit/>
          </a:bodyPr>
          <a:lstStyle>
            <a:lvl1pPr>
              <a:defRPr lang="en-US" sz="1600" dirty="0">
                <a:solidFill>
                  <a:schemeClr val="accent1"/>
                </a:solidFill>
              </a:defRPr>
            </a:lvl1pPr>
          </a:lstStyle>
          <a:p>
            <a:pPr lvl="0">
              <a:buNone/>
            </a:pPr>
            <a:r>
              <a:rPr lang="en-US" dirty="0"/>
              <a:t>Click to edit Master subtitle style</a:t>
            </a:r>
          </a:p>
        </p:txBody>
      </p:sp>
      <p:sp>
        <p:nvSpPr>
          <p:cNvPr id="26" name="Title">
            <a:extLst>
              <a:ext uri="{FF2B5EF4-FFF2-40B4-BE49-F238E27FC236}">
                <a16:creationId xmlns:a16="http://schemas.microsoft.com/office/drawing/2014/main" id="{1440548C-399E-4DBD-8892-7A95F058032A}"/>
              </a:ext>
            </a:extLst>
          </p:cNvPr>
          <p:cNvSpPr>
            <a:spLocks noGrp="1"/>
          </p:cNvSpPr>
          <p:nvPr>
            <p:ph type="title"/>
            <p:custDataLst>
              <p:tags r:id="rId5"/>
            </p:custDataLst>
          </p:nvPr>
        </p:nvSpPr>
        <p:spPr>
          <a:xfrm>
            <a:off x="1938654" y="2634437"/>
            <a:ext cx="7922259" cy="369332"/>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noAutofit/>
          </a:bodyPr>
          <a:lstStyle>
            <a:lvl1pPr>
              <a:defRPr lang="en-US" sz="2400" dirty="0">
                <a:solidFill>
                  <a:schemeClr val="accent1"/>
                </a:solidFill>
              </a:defRPr>
            </a:lvl1pPr>
          </a:lstStyle>
          <a:p>
            <a:pPr lvl="0"/>
            <a:r>
              <a:rPr lang="en-US" dirty="0"/>
              <a:t>Click to edit Master title style</a:t>
            </a:r>
          </a:p>
        </p:txBody>
      </p:sp>
      <p:sp>
        <p:nvSpPr>
          <p:cNvPr id="11" name="Subtitle">
            <a:extLst>
              <a:ext uri="{FF2B5EF4-FFF2-40B4-BE49-F238E27FC236}">
                <a16:creationId xmlns:a16="http://schemas.microsoft.com/office/drawing/2014/main" id="{4F502DFB-1B51-4472-BD4A-F64F5CB358D6}"/>
              </a:ext>
            </a:extLst>
          </p:cNvPr>
          <p:cNvSpPr txBox="1">
            <a:spLocks/>
          </p:cNvSpPr>
          <p:nvPr userDrawn="1">
            <p:custDataLst>
              <p:tags r:id="rId6"/>
            </p:custDataLst>
          </p:nvPr>
        </p:nvSpPr>
        <p:spPr>
          <a:xfrm>
            <a:off x="1938654" y="4502054"/>
            <a:ext cx="7922259" cy="1292662"/>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r>
              <a:rPr lang="en-US" sz="1400" dirty="0">
                <a:solidFill>
                  <a:schemeClr val="tx1"/>
                </a:solidFill>
              </a:rPr>
              <a:t>This report does not constitute audit, accounting, compliance, legal or other professional or regulated advice. This output is preliminary and based on a limited number of analytic tests – a full case review is required before determining any individual payment. It is provided for consideration and further analysis and assurance by DOL, and the State of Maine. The DOL and the State of Maine are solely responsible for all of their decisions flowing from this report, use of these materials, and compliance with applicable laws, rules and regulations.</a:t>
            </a:r>
          </a:p>
        </p:txBody>
      </p:sp>
      <p:pic>
        <p:nvPicPr>
          <p:cNvPr id="12" name="Picture 842" descr="Maine Department of Labor | Biz Marketplace | Mainebiz.biz">
            <a:extLst>
              <a:ext uri="{FF2B5EF4-FFF2-40B4-BE49-F238E27FC236}">
                <a16:creationId xmlns:a16="http://schemas.microsoft.com/office/drawing/2014/main" id="{B7BE1E78-4518-4AF1-9178-8F971167525B}"/>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9201151" y="551499"/>
            <a:ext cx="2520504" cy="1594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93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0282233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3"/>
            </p:custDataLst>
          </p:nvPr>
        </p:nvSpPr>
        <p:spPr>
          <a:xfrm>
            <a:off x="554736" y="571595"/>
            <a:ext cx="10113264" cy="369332"/>
          </a:xfrm>
        </p:spPr>
        <p:txBody>
          <a:bodyPr vert="horz" wrap="square" lIns="0" tIns="0" rIns="0" bIns="0" rtlCol="0" anchor="ctr" anchorCtr="0">
            <a:spAutoFit/>
          </a:bodyPr>
          <a:lstStyle>
            <a:lvl1pPr>
              <a:defRPr lang="en-US" sz="2400" b="1" kern="1200" spc="0" baseline="0" dirty="0">
                <a:ln w="6350" cap="flat">
                  <a:noFill/>
                  <a:miter lim="800000"/>
                </a:ln>
                <a:solidFill>
                  <a:schemeClr val="accent1"/>
                </a:solidFill>
                <a:latin typeface="+mj-lt"/>
                <a:ea typeface="+mj-ea"/>
                <a:cs typeface="+mj-cs"/>
              </a:defRPr>
            </a:lvl1pPr>
          </a:lstStyle>
          <a:p>
            <a:pPr lvl="0"/>
            <a:r>
              <a:rPr lang="en-US" dirty="0"/>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4"/>
            </p:custDataLst>
          </p:nvPr>
        </p:nvSpPr>
        <p:spPr>
          <a:xfrm>
            <a:off x="554736" y="1236334"/>
            <a:ext cx="11083290" cy="276999"/>
          </a:xfrm>
          <a:prstGeom prst="rect">
            <a:avLst/>
          </a:prstGeom>
        </p:spPr>
        <p:txBody>
          <a:bodyPr vert="horz" wrap="square" lIns="0" tIns="0" rIns="0" bIns="0" rtlCol="0">
            <a:noAutofit/>
          </a:bodyPr>
          <a:lstStyle>
            <a:lvl1pPr>
              <a:defRPr lang="en-US" sz="1800" b="0" dirty="0"/>
            </a:lvl1pPr>
          </a:lstStyle>
          <a:p>
            <a:pPr lvl="0">
              <a:buNone/>
            </a:pPr>
            <a:r>
              <a:rPr lang="en-US" dirty="0"/>
              <a:t>Click to edit Master subtitle style</a:t>
            </a:r>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498754"/>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31660075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BA84E71-6FE7-4585-B82E-BE5603311945}"/>
              </a:ext>
            </a:extLst>
          </p:cNvPr>
          <p:cNvGraphicFramePr>
            <a:graphicFrameLocks noChangeAspect="1"/>
          </p:cNvGraphicFramePr>
          <p:nvPr userDrawn="1">
            <p:custDataLst>
              <p:tags r:id="rId1"/>
            </p:custDataLst>
            <p:extLst>
              <p:ext uri="{D42A27DB-BD31-4B8C-83A1-F6EECF244321}">
                <p14:modId xmlns:p14="http://schemas.microsoft.com/office/powerpoint/2010/main" val="345612622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10" name="Object 9" hidden="1">
                        <a:extLst>
                          <a:ext uri="{FF2B5EF4-FFF2-40B4-BE49-F238E27FC236}">
                            <a16:creationId xmlns:a16="http://schemas.microsoft.com/office/drawing/2014/main" id="{9BA84E71-6FE7-4585-B82E-BE5603311945}"/>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D62A08AB-557D-4245-84FA-9DB6B6C6845A}"/>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1706563"/>
            <a:ext cx="3813048" cy="694944"/>
          </a:xfrm>
          <a:prstGeom prst="rect">
            <a:avLst/>
          </a:prstGeom>
        </p:spPr>
        <p:txBody>
          <a:bodyPr anchor="t">
            <a:noAutofit/>
          </a:bodyPr>
          <a:lstStyle>
            <a:lvl1pPr>
              <a:lnSpc>
                <a:spcPct val="90000"/>
              </a:lnSpc>
              <a:defRPr>
                <a:ln w="6350" cap="flat">
                  <a:noFill/>
                  <a:miter lim="800000"/>
                </a:ln>
                <a:solidFill>
                  <a:schemeClr val="accent1"/>
                </a:solidFill>
              </a:defRPr>
            </a:lvl1pPr>
          </a:lstStyle>
          <a:p>
            <a:r>
              <a:rPr lang="en-US" dirty="0"/>
              <a:t>Click to edit Master title style</a:t>
            </a:r>
          </a:p>
        </p:txBody>
      </p:sp>
      <p:sp>
        <p:nvSpPr>
          <p:cNvPr id="4" name="Slide Number">
            <a:extLst>
              <a:ext uri="{FF2B5EF4-FFF2-40B4-BE49-F238E27FC236}">
                <a16:creationId xmlns:a16="http://schemas.microsoft.com/office/drawing/2014/main" id="{EFB4BF85-6002-4998-80DC-DC1B92544D1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1" name="1. On-page tracker">
            <a:extLst>
              <a:ext uri="{FF2B5EF4-FFF2-40B4-BE49-F238E27FC236}">
                <a16:creationId xmlns:a16="http://schemas.microsoft.com/office/drawing/2014/main" id="{A2582D75-79F8-4634-92EF-A9F0840C018B}"/>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12523999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id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3C4F5195-E8F7-4A2F-B02E-643BB3D88381}"/>
              </a:ext>
            </a:extLst>
          </p:cNvPr>
          <p:cNvGraphicFramePr>
            <a:graphicFrameLocks noChangeAspect="1"/>
          </p:cNvGraphicFramePr>
          <p:nvPr userDrawn="1">
            <p:custDataLst>
              <p:tags r:id="rId1"/>
            </p:custDataLst>
            <p:extLst>
              <p:ext uri="{D42A27DB-BD31-4B8C-83A1-F6EECF244321}">
                <p14:modId xmlns:p14="http://schemas.microsoft.com/office/powerpoint/2010/main" val="40063690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4" name="Object 3" hidden="1">
                        <a:extLst>
                          <a:ext uri="{FF2B5EF4-FFF2-40B4-BE49-F238E27FC236}">
                            <a16:creationId xmlns:a16="http://schemas.microsoft.com/office/drawing/2014/main" id="{3C4F5195-E8F7-4A2F-B02E-643BB3D88381}"/>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515EFC92-5E3D-4BDC-A378-85D30212A9E2}"/>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3"/>
            </p:custDataLst>
          </p:nvPr>
        </p:nvSpPr>
        <p:spPr>
          <a:xfrm>
            <a:off x="554736" y="3044280"/>
            <a:ext cx="5065776" cy="769441"/>
          </a:xfrm>
          <a:prstGeom prst="rect">
            <a:avLst/>
          </a:prstGeom>
        </p:spPr>
        <p:txBody>
          <a:bodyPr rIns="365760" anchor="ctr">
            <a:noAutofit/>
          </a:bodyPr>
          <a:lstStyle>
            <a:lvl1pPr>
              <a:defRPr>
                <a:ln w="6350" cap="flat">
                  <a:noFill/>
                  <a:miter lim="800000"/>
                </a:ln>
                <a:solidFill>
                  <a:schemeClr val="accent1"/>
                </a:solidFill>
              </a:defRPr>
            </a:lvl1pPr>
          </a:lstStyle>
          <a:p>
            <a:r>
              <a:rPr lang="en-US" dirty="0"/>
              <a:t>Click to edit Master title style</a:t>
            </a:r>
          </a:p>
        </p:txBody>
      </p:sp>
      <p:sp>
        <p:nvSpPr>
          <p:cNvPr id="9" name="Slide Number">
            <a:extLst>
              <a:ext uri="{FF2B5EF4-FFF2-40B4-BE49-F238E27FC236}">
                <a16:creationId xmlns:a16="http://schemas.microsoft.com/office/drawing/2014/main" id="{2BF771FC-DD10-42B6-A51E-7F1E26F8184D}"/>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C0D33C43-5B9F-44B4-82FA-BAAD11A7FB8E}"/>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E4983596-431B-4F12-AA07-76914CD3DEE7}"/>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976926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70" lvl="0" indent="-406381">
              <a:spcBef>
                <a:spcPts val="0"/>
              </a:spcBef>
              <a:spcAft>
                <a:spcPts val="0"/>
              </a:spcAft>
              <a:buSzPts val="1200"/>
              <a:buChar char="●"/>
              <a:defRPr sz="1600"/>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403774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05B6D76-6B4B-4ED5-B8F1-5D1D09831257}"/>
              </a:ext>
            </a:extLst>
          </p:cNvPr>
          <p:cNvGraphicFramePr>
            <a:graphicFrameLocks noChangeAspect="1"/>
          </p:cNvGraphicFramePr>
          <p:nvPr userDrawn="1">
            <p:custDataLst>
              <p:tags r:id="rId1"/>
            </p:custDataLst>
            <p:extLst>
              <p:ext uri="{D42A27DB-BD31-4B8C-83A1-F6EECF244321}">
                <p14:modId xmlns:p14="http://schemas.microsoft.com/office/powerpoint/2010/main" val="41005447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305B6D76-6B4B-4ED5-B8F1-5D1D0983125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BDCF374B-2477-45CD-A00B-B8676A45ACD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4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3"/>
            </p:custDataLst>
          </p:nvPr>
        </p:nvSpPr>
        <p:spPr>
          <a:xfrm>
            <a:off x="554736" y="4580468"/>
            <a:ext cx="11082528" cy="677108"/>
          </a:xfrm>
        </p:spPr>
        <p:txBody>
          <a:bodyPr anchor="b">
            <a:noAutofit/>
          </a:bodyPr>
          <a:lstStyle>
            <a:lvl1pPr>
              <a:lnSpc>
                <a:spcPct val="100000"/>
              </a:lnSpc>
              <a:defRPr sz="4400">
                <a:solidFill>
                  <a:schemeClr val="accent1"/>
                </a:solidFill>
              </a:defRPr>
            </a:lvl1pPr>
          </a:lstStyle>
          <a:p>
            <a:r>
              <a:rPr lang="en-US" dirty="0"/>
              <a:t>Click to edit Master title style</a:t>
            </a:r>
          </a:p>
        </p:txBody>
      </p:sp>
      <p:sp>
        <p:nvSpPr>
          <p:cNvPr id="8" name="Slide Number">
            <a:extLst>
              <a:ext uri="{FF2B5EF4-FFF2-40B4-BE49-F238E27FC236}">
                <a16:creationId xmlns:a16="http://schemas.microsoft.com/office/drawing/2014/main" id="{A86AE8A6-05EF-4E76-AAAD-41743692E9F9}"/>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9" name="1. On-page tracker">
            <a:extLst>
              <a:ext uri="{FF2B5EF4-FFF2-40B4-BE49-F238E27FC236}">
                <a16:creationId xmlns:a16="http://schemas.microsoft.com/office/drawing/2014/main" id="{FA764DC8-CEA6-42F3-8E66-7C768AAD275E}"/>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9685000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C6EE29E-F64A-419F-BFB0-EEDEB71953F6}"/>
              </a:ext>
            </a:extLst>
          </p:cNvPr>
          <p:cNvGraphicFramePr>
            <a:graphicFrameLocks noChangeAspect="1"/>
          </p:cNvGraphicFramePr>
          <p:nvPr userDrawn="1">
            <p:custDataLst>
              <p:tags r:id="rId1"/>
            </p:custDataLst>
            <p:extLst>
              <p:ext uri="{D42A27DB-BD31-4B8C-83A1-F6EECF244321}">
                <p14:modId xmlns:p14="http://schemas.microsoft.com/office/powerpoint/2010/main" val="4052866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592" imgH="591" progId="TCLayout.ActiveDocument.1">
                  <p:embed/>
                </p:oleObj>
              </mc:Choice>
              <mc:Fallback>
                <p:oleObj name="think-cell Slide" r:id="rId9" imgW="592" imgH="591" progId="TCLayout.ActiveDocument.1">
                  <p:embed/>
                  <p:pic>
                    <p:nvPicPr>
                      <p:cNvPr id="3" name="Object 2" hidden="1">
                        <a:extLst>
                          <a:ext uri="{FF2B5EF4-FFF2-40B4-BE49-F238E27FC236}">
                            <a16:creationId xmlns:a16="http://schemas.microsoft.com/office/drawing/2014/main" id="{EC6EE29E-F64A-419F-BFB0-EEDEB71953F6}"/>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9526043-F22A-4ED3-B0A1-DD7C4F83AF9B}"/>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3"/>
            </p:custDataLst>
          </p:nvPr>
        </p:nvSpPr>
        <p:spPr>
          <a:xfrm>
            <a:off x="1505712" y="3556229"/>
            <a:ext cx="9180576" cy="523220"/>
          </a:xfrm>
          <a:prstGeom prst="rect">
            <a:avLst/>
          </a:prstGeom>
        </p:spPr>
        <p:txBody>
          <a:bodyPr>
            <a:spAutoFit/>
          </a:bodyPr>
          <a:lstStyle>
            <a:lvl1pPr>
              <a:lnSpc>
                <a:spcPct val="105000"/>
              </a:lnSpc>
              <a:defRPr sz="3400">
                <a:solidFill>
                  <a:schemeClr val="accent1"/>
                </a:solidFill>
              </a:defRPr>
            </a:lvl1pPr>
          </a:lstStyle>
          <a:p>
            <a:r>
              <a:rPr lang="en-US" dirty="0"/>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4"/>
            </p:custDataLst>
          </p:nvPr>
        </p:nvSpPr>
        <p:spPr>
          <a:xfrm>
            <a:off x="1505712" y="4284630"/>
            <a:ext cx="9180576"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quote source</a:t>
            </a:r>
          </a:p>
        </p:txBody>
      </p:sp>
      <p:sp>
        <p:nvSpPr>
          <p:cNvPr id="9" name="Slide Number">
            <a:extLst>
              <a:ext uri="{FF2B5EF4-FFF2-40B4-BE49-F238E27FC236}">
                <a16:creationId xmlns:a16="http://schemas.microsoft.com/office/drawing/2014/main" id="{FAEB6FCE-50CC-4F2B-A5B3-CB508EDFCD46}"/>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556D1499-3230-4098-85B2-D4CC7CA621F1}"/>
              </a:ext>
            </a:extLst>
          </p:cNvPr>
          <p:cNvSpPr>
            <a:spLocks noGrp="1"/>
          </p:cNvSpPr>
          <p:nvPr>
            <p:ph type="body" sz="quarter" idx="10" hasCustomPrompt="1"/>
            <p:custDataLst>
              <p:tags r:id="rId7"/>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27887668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1"/>
            </p:custDataLst>
            <p:extLst>
              <p:ext uri="{D42A27DB-BD31-4B8C-83A1-F6EECF244321}">
                <p14:modId xmlns:p14="http://schemas.microsoft.com/office/powerpoint/2010/main" val="41779676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67C50C85-5FB9-4798-A8A4-1DA5B9F3ACC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3413760" y="0"/>
            <a:ext cx="8778240"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ACF9526A-1F1C-4E57-8A8D-21EDBC12066F}"/>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744369"/>
            <a:ext cx="2514600" cy="769441"/>
          </a:xfrm>
        </p:spPr>
        <p:txBody>
          <a:bodyPr anchor="b">
            <a:noAutofit/>
          </a:bodyPr>
          <a:lstStyle>
            <a:lvl1pPr>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96552B7E-7081-4EA8-9351-FE4C7216ADF2}"/>
              </a:ext>
            </a:extLst>
          </p:cNvPr>
          <p:cNvSpPr>
            <a:spLocks noGrp="1"/>
          </p:cNvSpPr>
          <p:nvPr>
            <p:ph type="body" sz="quarter" idx="10" hasCustomPrompt="1"/>
            <p:custDataLst>
              <p:tags r:id="rId8"/>
            </p:custDataLst>
          </p:nvPr>
        </p:nvSpPr>
        <p:spPr>
          <a:xfrm>
            <a:off x="554735" y="93893"/>
            <a:ext cx="2514601"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5" name="Picture 842" descr="Maine Department of Labor | Biz Marketplace | Mainebiz.biz">
            <a:extLst>
              <a:ext uri="{FF2B5EF4-FFF2-40B4-BE49-F238E27FC236}">
                <a16:creationId xmlns:a16="http://schemas.microsoft.com/office/drawing/2014/main" id="{650A77CB-029F-4B15-A9F5-C65B9443BD5C}"/>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602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1"/>
            </p:custDataLst>
            <p:extLst>
              <p:ext uri="{D42A27DB-BD31-4B8C-83A1-F6EECF244321}">
                <p14:modId xmlns:p14="http://schemas.microsoft.com/office/powerpoint/2010/main" val="428861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9D2CA90-0144-4292-9526-98A508F53171}"/>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3"/>
            </p:custDataLst>
          </p:nvPr>
        </p:nvSpPr>
        <p:spPr bwMode="ltGray">
          <a:xfrm>
            <a:off x="4364736" y="0"/>
            <a:ext cx="7827264"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6B65DC7-979F-4AB7-9872-8CF5F2DCB753}"/>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noAutofit/>
          </a:bodyPr>
          <a:lstStyle>
            <a:lvl1pPr algn="l">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a:prstGeom prst="rect">
            <a:avLst/>
          </a:prstGeo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79C07342-0520-417C-B878-54C94CBD8539}"/>
              </a:ext>
            </a:extLst>
          </p:cNvPr>
          <p:cNvSpPr>
            <a:spLocks noGrp="1"/>
          </p:cNvSpPr>
          <p:nvPr>
            <p:ph type="body" sz="quarter" idx="10" hasCustomPrompt="1"/>
            <p:custDataLst>
              <p:tags r:id="rId8"/>
            </p:custDataLst>
          </p:nvPr>
        </p:nvSpPr>
        <p:spPr>
          <a:xfrm>
            <a:off x="554735" y="93893"/>
            <a:ext cx="3465577"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77F19536-7EB0-436E-B3D6-BD1850738849}"/>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0035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17728929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1725BD87-3C3D-45F6-BBCF-F06FD867659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3"/>
            </p:custDataLst>
          </p:nvPr>
        </p:nvSpPr>
        <p:spPr bwMode="ltGray">
          <a:xfrm>
            <a:off x="6092952" y="0"/>
            <a:ext cx="6099048"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63901"/>
            <a:ext cx="5065776" cy="384721"/>
          </a:xfrm>
        </p:spPr>
        <p:txBody>
          <a:bodyPr/>
          <a:lstStyle>
            <a:lvl1pPr>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236334"/>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E9BE4D1E-183A-499B-BFC7-798294EB7AE9}"/>
              </a:ext>
            </a:extLst>
          </p:cNvPr>
          <p:cNvSpPr>
            <a:spLocks noGrp="1"/>
          </p:cNvSpPr>
          <p:nvPr>
            <p:ph type="body" sz="quarter" idx="10" hasCustomPrompt="1"/>
            <p:custDataLst>
              <p:tags r:id="rId8"/>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9BD544B7-573C-4C23-A17A-D65A712366B4}"/>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024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1"/>
            </p:custDataLst>
            <p:extLst>
              <p:ext uri="{D42A27DB-BD31-4B8C-83A1-F6EECF244321}">
                <p14:modId xmlns:p14="http://schemas.microsoft.com/office/powerpoint/2010/main" val="576894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D668F04-7049-40BA-8D63-D8BBB6921318}"/>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3"/>
            </p:custDataLst>
          </p:nvPr>
        </p:nvSpPr>
        <p:spPr>
          <a:xfrm>
            <a:off x="554736" y="563901"/>
            <a:ext cx="6967728" cy="384721"/>
          </a:xfrm>
        </p:spPr>
        <p:txBody>
          <a:bodyPr>
            <a:spAutoFit/>
          </a:bodyPr>
          <a:lstStyle>
            <a:lvl1pPr>
              <a:defRPr>
                <a:solidFill>
                  <a:schemeClr val="accent1"/>
                </a:solidFill>
              </a:defRPr>
            </a:lvl1pPr>
          </a:lstStyle>
          <a:p>
            <a:r>
              <a:rPr lang="en-US" dirty="0"/>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7830312" y="0"/>
            <a:ext cx="4361688"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dirty="0">
              <a:solidFill>
                <a:srgbClr val="F0F0F0"/>
              </a:solidFill>
              <a:latin typeface="Arial" panose="020B0604020202020204" pitchFamily="34" charset="0"/>
            </a:endParaRPr>
          </a:p>
        </p:txBody>
      </p:sp>
      <p:sp>
        <p:nvSpPr>
          <p:cNvPr id="17" name="Slide Number">
            <a:extLst>
              <a:ext uri="{FF2B5EF4-FFF2-40B4-BE49-F238E27FC236}">
                <a16:creationId xmlns:a16="http://schemas.microsoft.com/office/drawing/2014/main" id="{3B7A7C0C-AC02-4989-860B-73442D510162}"/>
              </a:ext>
            </a:extLst>
          </p:cNvPr>
          <p:cNvSpPr>
            <a:spLocks noChangeArrowheads="1"/>
          </p:cNvSpPr>
          <p:nvPr userDrawn="1">
            <p:custDataLst>
              <p:tags r:id="rId5"/>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1236334"/>
            <a:ext cx="6967728"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10" name="1. On-page tracker">
            <a:extLst>
              <a:ext uri="{FF2B5EF4-FFF2-40B4-BE49-F238E27FC236}">
                <a16:creationId xmlns:a16="http://schemas.microsoft.com/office/drawing/2014/main" id="{7C393009-0681-4A8F-A1E9-19E10A949DCD}"/>
              </a:ext>
            </a:extLst>
          </p:cNvPr>
          <p:cNvSpPr>
            <a:spLocks noGrp="1"/>
          </p:cNvSpPr>
          <p:nvPr>
            <p:ph type="body" sz="quarter" idx="10" hasCustomPrompt="1"/>
            <p:custDataLst>
              <p:tags r:id="rId8"/>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26D97337-EC09-452C-8763-BAF1B76AC0CC}"/>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66267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3/4 ">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1"/>
            </p:custDataLst>
            <p:extLst>
              <p:ext uri="{D42A27DB-BD31-4B8C-83A1-F6EECF244321}">
                <p14:modId xmlns:p14="http://schemas.microsoft.com/office/powerpoint/2010/main" val="6590311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0" imgW="413" imgH="416" progId="TCLayout.ActiveDocument.1">
                  <p:embed/>
                </p:oleObj>
              </mc:Choice>
              <mc:Fallback>
                <p:oleObj name="think-cell Slide" r:id="rId10" imgW="413" imgH="416" progId="TCLayout.ActiveDocument.1">
                  <p:embed/>
                  <p:pic>
                    <p:nvPicPr>
                      <p:cNvPr id="3" name="Object 6"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4" name="Rectangle 1" hidden="1">
            <a:extLst>
              <a:ext uri="{FF2B5EF4-FFF2-40B4-BE49-F238E27FC236}">
                <a16:creationId xmlns:a16="http://schemas.microsoft.com/office/drawing/2014/main" id="{50854476-2923-4515-A585-4477FF861180}"/>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23" name="RectangleLight">
            <a:extLst>
              <a:ext uri="{FF2B5EF4-FFF2-40B4-BE49-F238E27FC236}">
                <a16:creationId xmlns:a16="http://schemas.microsoft.com/office/drawing/2014/main" id="{A80E2F68-4ED6-42EF-9858-2FE4B1382825}"/>
              </a:ext>
            </a:extLst>
          </p:cNvPr>
          <p:cNvSpPr/>
          <p:nvPr userDrawn="1">
            <p:custDataLst>
              <p:tags r:id="rId3"/>
            </p:custDataLst>
          </p:nvPr>
        </p:nvSpPr>
        <p:spPr bwMode="ltGray">
          <a:xfrm>
            <a:off x="8781416" y="0"/>
            <a:ext cx="3410584" cy="6858000"/>
          </a:xfrm>
          <a:prstGeom prst="rect">
            <a:avLst/>
          </a:prstGeom>
          <a:solidFill>
            <a:schemeClr val="bg2">
              <a:lumMod val="95000"/>
            </a:schemeClr>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lvl="0" algn="ctr"/>
            <a:endParaRPr lang="en-US" noProof="0" dirty="0">
              <a:solidFill>
                <a:srgbClr val="F0F0F0"/>
              </a:solidFill>
              <a:latin typeface="Arial" panose="020B0604020202020204" pitchFamily="34" charset="0"/>
            </a:endParaRPr>
          </a:p>
        </p:txBody>
      </p:sp>
      <p:sp>
        <p:nvSpPr>
          <p:cNvPr id="18" name="Slide Number">
            <a:extLst>
              <a:ext uri="{FF2B5EF4-FFF2-40B4-BE49-F238E27FC236}">
                <a16:creationId xmlns:a16="http://schemas.microsoft.com/office/drawing/2014/main" id="{D0E8D6D4-65CF-4E97-809E-C2399703986A}"/>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marL="0" marR="0" lvl="0" indent="0" algn="r" defTabSz="610744" rtl="0" eaLnBrk="1" fontAlgn="auto" latinLnBrk="0" hangingPunct="1">
              <a:lnSpc>
                <a:spcPct val="100000"/>
              </a:lnSpc>
              <a:spcBef>
                <a:spcPts val="0"/>
              </a:spcBef>
              <a:spcAft>
                <a:spcPts val="0"/>
              </a:spcAft>
              <a:buClrTx/>
              <a:buSzTx/>
              <a:buFontTx/>
              <a:buNone/>
              <a:tabLst/>
              <a:defRPr/>
            </a:pPr>
            <a:fld id="{4ABDCABE-3F10-B64C-92F1-862014417034}" type="slidenum">
              <a:rPr kumimoji="0" lang="en-US" sz="900" b="0" i="0" u="none" strike="noStrike" kern="1200" cap="none" spc="0" normalizeH="0" baseline="0" noProof="0" smtClean="0">
                <a:ln>
                  <a:noFill/>
                </a:ln>
                <a:solidFill>
                  <a:schemeClr val="tx1"/>
                </a:solidFill>
                <a:effectLst/>
                <a:uLnTx/>
                <a:uFillTx/>
                <a:latin typeface="+mn-lt"/>
                <a:ea typeface="+mn-ea"/>
                <a:cs typeface="Arial" panose="020B0604020202020204" pitchFamily="34" charset="0"/>
              </a:rPr>
              <a:pPr marL="0" marR="0" lvl="0" indent="0" algn="r" defTabSz="610744"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563901"/>
            <a:ext cx="7918704" cy="384721"/>
          </a:xfrm>
        </p:spPr>
        <p:txBody>
          <a:bodyPr>
            <a:spAutoFit/>
          </a:bodyPr>
          <a:lstStyle>
            <a:lvl1pPr>
              <a:defRPr>
                <a:solidFill>
                  <a:schemeClr val="accent1"/>
                </a:solidFill>
              </a:defRPr>
            </a:lvl1pPr>
          </a:lstStyle>
          <a:p>
            <a:r>
              <a:rPr lang="en-US" dirty="0"/>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1236334"/>
            <a:ext cx="7918704"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en-US" sz="8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Source: …</a:t>
            </a:r>
          </a:p>
        </p:txBody>
      </p:sp>
      <p:sp>
        <p:nvSpPr>
          <p:cNvPr id="10" name="1. On-page tracker">
            <a:extLst>
              <a:ext uri="{FF2B5EF4-FFF2-40B4-BE49-F238E27FC236}">
                <a16:creationId xmlns:a16="http://schemas.microsoft.com/office/drawing/2014/main" id="{DEC2F904-C5C8-4B39-9C46-6CA56144D86A}"/>
              </a:ext>
            </a:extLst>
          </p:cNvPr>
          <p:cNvSpPr>
            <a:spLocks noGrp="1"/>
          </p:cNvSpPr>
          <p:nvPr>
            <p:ph type="body" sz="quarter" idx="10" hasCustomPrompt="1"/>
            <p:custDataLst>
              <p:tags r:id="rId8"/>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4" name="Picture 842" descr="Maine Department of Labor | Biz Marketplace | Mainebiz.biz">
            <a:extLst>
              <a:ext uri="{FF2B5EF4-FFF2-40B4-BE49-F238E27FC236}">
                <a16:creationId xmlns:a16="http://schemas.microsoft.com/office/drawing/2014/main" id="{64FB85C1-1575-401B-AD25-4E5D21A8CBC2}"/>
              </a:ext>
            </a:extLst>
          </p:cNvPr>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3140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37827372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5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563901"/>
            <a:ext cx="9998964" cy="384721"/>
          </a:xfrm>
        </p:spPr>
        <p:txBody>
          <a:bodyPr wrap="square">
            <a:spAutoFit/>
          </a:bodyPr>
          <a:lstStyle>
            <a:lvl1pPr>
              <a:defRPr/>
            </a:lvl1pPr>
          </a:lstStyle>
          <a:p>
            <a:r>
              <a:rPr lang="en-US" dirty="0"/>
              <a:t>Click to edit Master title style</a:t>
            </a:r>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9" name="Picture 842" descr="Maine Department of Labor | Biz Marketplace | Mainebiz.biz">
            <a:extLst>
              <a:ext uri="{FF2B5EF4-FFF2-40B4-BE49-F238E27FC236}">
                <a16:creationId xmlns:a16="http://schemas.microsoft.com/office/drawing/2014/main" id="{F49BF471-84E0-4E31-905D-4C53FF63E415}"/>
              </a:ext>
            </a:extLst>
          </p:cNvPr>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038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ustom">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220E9A7C-FB74-480B-8212-8CE5C1AF5D1B}"/>
              </a:ext>
            </a:extLst>
          </p:cNvPr>
          <p:cNvGraphicFramePr>
            <a:graphicFrameLocks noChangeAspect="1"/>
          </p:cNvGraphicFramePr>
          <p:nvPr userDrawn="1">
            <p:custDataLst>
              <p:tags r:id="rId1"/>
            </p:custDataLst>
            <p:extLst>
              <p:ext uri="{D42A27DB-BD31-4B8C-83A1-F6EECF244321}">
                <p14:modId xmlns:p14="http://schemas.microsoft.com/office/powerpoint/2010/main" val="26937919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592" imgH="591" progId="TCLayout.ActiveDocument.1">
                  <p:embed/>
                </p:oleObj>
              </mc:Choice>
              <mc:Fallback>
                <p:oleObj name="think-cell Slide" r:id="rId6" imgW="592" imgH="591" progId="TCLayout.ActiveDocument.1">
                  <p:embed/>
                  <p:pic>
                    <p:nvPicPr>
                      <p:cNvPr id="2" name="Object 1" hidden="1">
                        <a:extLst>
                          <a:ext uri="{FF2B5EF4-FFF2-40B4-BE49-F238E27FC236}">
                            <a16:creationId xmlns:a16="http://schemas.microsoft.com/office/drawing/2014/main" id="{220E9A7C-FB74-480B-8212-8CE5C1AF5D1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9" name="Slide Number">
            <a:extLst>
              <a:ext uri="{FF2B5EF4-FFF2-40B4-BE49-F238E27FC236}">
                <a16:creationId xmlns:a16="http://schemas.microsoft.com/office/drawing/2014/main" id="{6982A9EE-ED1D-4D7E-84CA-3C36D0891D68}"/>
              </a:ext>
            </a:extLst>
          </p:cNvPr>
          <p:cNvSpPr>
            <a:spLocks noChangeArrowheads="1"/>
          </p:cNvSpPr>
          <p:nvPr userDrawn="1">
            <p:custDataLst>
              <p:tags r:id="rId2"/>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sp>
        <p:nvSpPr>
          <p:cNvPr id="8" name="1. On-page tracker">
            <a:extLst>
              <a:ext uri="{FF2B5EF4-FFF2-40B4-BE49-F238E27FC236}">
                <a16:creationId xmlns:a16="http://schemas.microsoft.com/office/drawing/2014/main" id="{BD5E1493-E8EF-4031-B447-85DA0B418111}"/>
              </a:ext>
            </a:extLst>
          </p:cNvPr>
          <p:cNvSpPr>
            <a:spLocks noGrp="1"/>
          </p:cNvSpPr>
          <p:nvPr>
            <p:ph type="body" sz="quarter" idx="10" hasCustomPrompt="1"/>
            <p:custDataLst>
              <p:tags r:id="rId4"/>
            </p:custDataLst>
          </p:nvPr>
        </p:nvSpPr>
        <p:spPr>
          <a:xfrm>
            <a:off x="554735" y="93893"/>
            <a:ext cx="3843338" cy="123111"/>
          </a:xfrm>
          <a:prstGeom prst="rect">
            <a:avLst/>
          </a:prstGeom>
          <a:ln w="6350">
            <a:noFill/>
            <a:miter lim="800000"/>
          </a:ln>
        </p:spPr>
        <p:txBody>
          <a:bodyPr vert="horz" wrap="square" lIns="0" tIns="0" rIns="0" bIns="0" rtlCol="0">
            <a:spAutoFit/>
          </a:bodyPr>
          <a:lstStyle>
            <a:lvl1pPr>
              <a:defRPr lang="en-US" sz="800" b="0" dirty="0">
                <a:cs typeface="+mn-cs"/>
              </a:defRPr>
            </a:lvl1pPr>
          </a:lstStyle>
          <a:p>
            <a:pPr lvl="0">
              <a:buNone/>
            </a:pPr>
            <a:r>
              <a:rPr lang="en-US" dirty="0"/>
              <a:t>Add tracker</a:t>
            </a:r>
          </a:p>
        </p:txBody>
      </p:sp>
      <p:pic>
        <p:nvPicPr>
          <p:cNvPr id="19" name="Picture 842" descr="Maine Department of Labor | Biz Marketplace | Mainebiz.biz">
            <a:extLst>
              <a:ext uri="{FF2B5EF4-FFF2-40B4-BE49-F238E27FC236}">
                <a16:creationId xmlns:a16="http://schemas.microsoft.com/office/drawing/2014/main" id="{40108CFD-A59D-419C-AC0A-A7442BB51418}"/>
              </a:ext>
            </a:extLst>
          </p:cNvPr>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A324EB5-90F1-4EE2-AF4D-47CAACA24773}"/>
              </a:ext>
            </a:extLst>
          </p:cNvPr>
          <p:cNvSpPr/>
          <p:nvPr userDrawn="1"/>
        </p:nvSpPr>
        <p:spPr>
          <a:xfrm>
            <a:off x="8545785" y="7120"/>
            <a:ext cx="3175869" cy="246221"/>
          </a:xfrm>
          <a:prstGeom prst="rect">
            <a:avLst/>
          </a:prstGeom>
        </p:spPr>
        <p:txBody>
          <a:bodyPr wrap="none">
            <a:spAutoFit/>
          </a:bodyPr>
          <a:lstStyle/>
          <a:p>
            <a:pPr algn="r"/>
            <a:r>
              <a:rPr lang="en-US" sz="1000" b="1" u="sng" dirty="0">
                <a:solidFill>
                  <a:srgbClr val="FF0000"/>
                </a:solidFill>
                <a:latin typeface="Calibri" panose="020F0502020204030204" pitchFamily="34" charset="0"/>
                <a:ea typeface="Times New Roman" panose="02020603050405020304" pitchFamily="18" charset="0"/>
              </a:rPr>
              <a:t>DRAFT - CONFIDENTIAL, PROPRIETARY, PRE-DECISIONAL</a:t>
            </a:r>
            <a:endParaRPr lang="en-US" sz="1000" b="1" u="sng" dirty="0">
              <a:solidFill>
                <a:srgbClr val="FF0000"/>
              </a:solidFill>
            </a:endParaRPr>
          </a:p>
        </p:txBody>
      </p:sp>
      <p:sp>
        <p:nvSpPr>
          <p:cNvPr id="11" name="Rectangle 9">
            <a:extLst>
              <a:ext uri="{FF2B5EF4-FFF2-40B4-BE49-F238E27FC236}">
                <a16:creationId xmlns:a16="http://schemas.microsoft.com/office/drawing/2014/main" id="{F96A3574-4E77-4758-B24B-34515E7ACC48}"/>
              </a:ext>
            </a:extLst>
          </p:cNvPr>
          <p:cNvSpPr/>
          <p:nvPr userDrawn="1"/>
        </p:nvSpPr>
        <p:spPr>
          <a:xfrm>
            <a:off x="400050" y="6470339"/>
            <a:ext cx="11321604" cy="338554"/>
          </a:xfrm>
          <a:prstGeom prst="rect">
            <a:avLst/>
          </a:prstGeom>
        </p:spPr>
        <p:txBody>
          <a:bodyPr wrap="square">
            <a:spAutoFit/>
          </a:bodyPr>
          <a:lstStyle/>
          <a:p>
            <a:pPr algn="l"/>
            <a:r>
              <a:rPr lang="en-US" sz="800" b="0" u="none" dirty="0">
                <a:solidFill>
                  <a:srgbClr val="FF0000"/>
                </a:solidFill>
                <a:latin typeface="Calibri" panose="020F0502020204030204" pitchFamily="34" charset="0"/>
                <a:ea typeface="Times New Roman" panose="02020603050405020304" pitchFamily="18" charset="0"/>
              </a:rPr>
              <a:t>CONFIDENTIAL AND PROPRIETARY: DOCUMENT INTENDED TO PROVIDE INSIGHT BASED ON CURRENTLY AVAILABLE INFORMATION FOR CONSIDERATION AND NOT SPECIFIC ADVICE. Any use of these materials without specific permission is strictly prohibited. This deck does not constitute legal, medical, accounting, tax, or other regulated advice, such as professional advice normally provided by licensed or certified practitioners.</a:t>
            </a:r>
            <a:endParaRPr lang="en-US" sz="800" b="0" u="none" dirty="0">
              <a:solidFill>
                <a:srgbClr val="FF0000"/>
              </a:solidFill>
            </a:endParaRPr>
          </a:p>
        </p:txBody>
      </p:sp>
    </p:spTree>
    <p:extLst>
      <p:ext uri="{BB962C8B-B14F-4D97-AF65-F5344CB8AC3E}">
        <p14:creationId xmlns:p14="http://schemas.microsoft.com/office/powerpoint/2010/main" val="164845601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A954CCC1-5027-4384-BFF6-B54153C697A8}"/>
              </a:ext>
            </a:extLst>
          </p:cNvPr>
          <p:cNvGraphicFramePr>
            <a:graphicFrameLocks noChangeAspect="1"/>
          </p:cNvGraphicFramePr>
          <p:nvPr userDrawn="1">
            <p:custDataLst>
              <p:tags r:id="rId1"/>
            </p:custDataLst>
            <p:extLst>
              <p:ext uri="{D42A27DB-BD31-4B8C-83A1-F6EECF244321}">
                <p14:modId xmlns:p14="http://schemas.microsoft.com/office/powerpoint/2010/main" val="35717368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592" imgH="591" progId="TCLayout.ActiveDocument.1">
                  <p:embed/>
                </p:oleObj>
              </mc:Choice>
              <mc:Fallback>
                <p:oleObj name="think-cell Slide" r:id="rId4" imgW="592" imgH="591" progId="TCLayout.ActiveDocument.1">
                  <p:embed/>
                  <p:pic>
                    <p:nvPicPr>
                      <p:cNvPr id="2" name="Object 6" hidden="1">
                        <a:extLst>
                          <a:ext uri="{FF2B5EF4-FFF2-40B4-BE49-F238E27FC236}">
                            <a16:creationId xmlns:a16="http://schemas.microsoft.com/office/drawing/2014/main" id="{A954CCC1-5027-4384-BFF6-B54153C697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5. Source" hidden="1">
            <a:extLst>
              <a:ext uri="{FF2B5EF4-FFF2-40B4-BE49-F238E27FC236}">
                <a16:creationId xmlns:a16="http://schemas.microsoft.com/office/drawing/2014/main" id="{330AE89A-7771-4A6E-A02D-893DCB66C876}"/>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dirty="0"/>
              <a:t>Source: …</a:t>
            </a:r>
          </a:p>
        </p:txBody>
      </p:sp>
      <p:pic>
        <p:nvPicPr>
          <p:cNvPr id="9" name="Picture 842" descr="Maine Department of Labor | Biz Marketplace | Mainebiz.biz">
            <a:extLst>
              <a:ext uri="{FF2B5EF4-FFF2-40B4-BE49-F238E27FC236}">
                <a16:creationId xmlns:a16="http://schemas.microsoft.com/office/drawing/2014/main" id="{33212021-6222-472F-9E70-1A06363E54F6}"/>
              </a:ext>
            </a:extLst>
          </p:cNvPr>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3481049" y="1775127"/>
            <a:ext cx="5229902" cy="330774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9">
            <a:extLst>
              <a:ext uri="{FF2B5EF4-FFF2-40B4-BE49-F238E27FC236}">
                <a16:creationId xmlns:a16="http://schemas.microsoft.com/office/drawing/2014/main" id="{59777EEA-B197-4B7F-BE24-C7FAC5E16EAC}"/>
              </a:ext>
            </a:extLst>
          </p:cNvPr>
          <p:cNvSpPr/>
          <p:nvPr userDrawn="1"/>
        </p:nvSpPr>
        <p:spPr>
          <a:xfrm>
            <a:off x="8545785" y="7120"/>
            <a:ext cx="3175869" cy="246221"/>
          </a:xfrm>
          <a:prstGeom prst="rect">
            <a:avLst/>
          </a:prstGeom>
        </p:spPr>
        <p:txBody>
          <a:bodyPr wrap="none">
            <a:spAutoFit/>
          </a:bodyPr>
          <a:lstStyle/>
          <a:p>
            <a:pPr algn="r"/>
            <a:r>
              <a:rPr lang="en-US" sz="1000" b="1" u="sng" dirty="0">
                <a:solidFill>
                  <a:srgbClr val="FF0000"/>
                </a:solidFill>
                <a:latin typeface="Calibri" panose="020F0502020204030204" pitchFamily="34" charset="0"/>
                <a:ea typeface="Times New Roman" panose="02020603050405020304" pitchFamily="18" charset="0"/>
              </a:rPr>
              <a:t>DRAFT - CONFIDENTIAL, PROPRIETARY, PRE-DECISIONAL</a:t>
            </a:r>
            <a:endParaRPr lang="en-US" sz="1000" b="1" u="sng" dirty="0">
              <a:solidFill>
                <a:srgbClr val="FF0000"/>
              </a:solidFill>
            </a:endParaRPr>
          </a:p>
        </p:txBody>
      </p:sp>
      <p:sp>
        <p:nvSpPr>
          <p:cNvPr id="6" name="Rectangle 9">
            <a:extLst>
              <a:ext uri="{FF2B5EF4-FFF2-40B4-BE49-F238E27FC236}">
                <a16:creationId xmlns:a16="http://schemas.microsoft.com/office/drawing/2014/main" id="{513F80EE-5494-4E26-BD13-60E7BD215F51}"/>
              </a:ext>
            </a:extLst>
          </p:cNvPr>
          <p:cNvSpPr/>
          <p:nvPr userDrawn="1"/>
        </p:nvSpPr>
        <p:spPr>
          <a:xfrm>
            <a:off x="400050" y="6470339"/>
            <a:ext cx="11321604" cy="338554"/>
          </a:xfrm>
          <a:prstGeom prst="rect">
            <a:avLst/>
          </a:prstGeom>
        </p:spPr>
        <p:txBody>
          <a:bodyPr wrap="square">
            <a:spAutoFit/>
          </a:bodyPr>
          <a:lstStyle/>
          <a:p>
            <a:pPr algn="l"/>
            <a:r>
              <a:rPr lang="en-US" sz="800" b="0" u="none" dirty="0">
                <a:solidFill>
                  <a:srgbClr val="FF0000"/>
                </a:solidFill>
                <a:latin typeface="Calibri" panose="020F0502020204030204" pitchFamily="34" charset="0"/>
                <a:ea typeface="Times New Roman" panose="02020603050405020304" pitchFamily="18" charset="0"/>
              </a:rPr>
              <a:t>CONFIDENTIAL AND PROPRIETARY: DOCUMENT INTENDED TO PROVIDE INSIGHT BASED ON CURRENTLY AVAILABLE INFORMATION FOR CONSIDERATION AND NOT SPECIFIC ADVICE. Any use of these materials without specific permission is strictly prohibited. This deck does not constitute legal, medical, accounting, tax, or other regulated advice, such as professional advice normally provided by licensed or certified practitioners.</a:t>
            </a:r>
            <a:endParaRPr lang="en-US" sz="800" b="0" u="none" dirty="0">
              <a:solidFill>
                <a:srgbClr val="FF0000"/>
              </a:solidFill>
            </a:endParaRPr>
          </a:p>
        </p:txBody>
      </p:sp>
    </p:spTree>
    <p:extLst>
      <p:ext uri="{BB962C8B-B14F-4D97-AF65-F5344CB8AC3E}">
        <p14:creationId xmlns:p14="http://schemas.microsoft.com/office/powerpoint/2010/main" val="3973481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063438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7484882-55B8-44DA-9728-F6EE9F064C7D}" type="datetimeFigureOut">
              <a:rPr lang="en-US" smtClean="0"/>
              <a:t>12/12/2024</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3524526522"/>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484882-55B8-44DA-9728-F6EE9F064C7D}"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3322932973"/>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7484882-55B8-44DA-9728-F6EE9F064C7D}" type="datetimeFigureOut">
              <a:rPr lang="en-US" smtClean="0"/>
              <a:t>12/12/2024</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296308728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484882-55B8-44DA-9728-F6EE9F064C7D}"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3782722423"/>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484882-55B8-44DA-9728-F6EE9F064C7D}" type="datetimeFigureOut">
              <a:rPr lang="en-US" smtClean="0"/>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407034859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7484882-55B8-44DA-9728-F6EE9F064C7D}" type="datetimeFigureOut">
              <a:rPr lang="en-US" smtClean="0"/>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7A358-DDE4-4252-9CBD-68B4856A86CF}" type="slidenum">
              <a:rPr lang="en-US" smtClean="0"/>
              <a:t>‹#›</a:t>
            </a:fld>
            <a:endParaRPr lang="en-US"/>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Tree>
    <p:extLst>
      <p:ext uri="{BB962C8B-B14F-4D97-AF65-F5344CB8AC3E}">
        <p14:creationId xmlns:p14="http://schemas.microsoft.com/office/powerpoint/2010/main" val="961389738"/>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484882-55B8-44DA-9728-F6EE9F064C7D}" type="datetimeFigureOut">
              <a:rPr lang="en-US" smtClean="0"/>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271496555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7484882-55B8-44DA-9728-F6EE9F064C7D}" type="datetimeFigureOut">
              <a:rPr lang="en-US" smtClean="0"/>
              <a:t>12/12/2024</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160090697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484882-55B8-44DA-9728-F6EE9F064C7D}" type="datetimeFigureOut">
              <a:rPr lang="en-US" smtClean="0"/>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1824255640"/>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7484882-55B8-44DA-9728-F6EE9F064C7D}" type="datetimeFigureOut">
              <a:rPr lang="en-US" smtClean="0"/>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297671284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70" lvl="0" indent="-457178">
              <a:spcBef>
                <a:spcPts val="0"/>
              </a:spcBef>
              <a:spcAft>
                <a:spcPts val="0"/>
              </a:spcAft>
              <a:buSzPts val="1800"/>
              <a:buChar char="●"/>
              <a:defRPr/>
            </a:lvl1pPr>
            <a:lvl2pPr marL="1219140" lvl="1" indent="-423312">
              <a:spcBef>
                <a:spcPts val="2133"/>
              </a:spcBef>
              <a:spcAft>
                <a:spcPts val="0"/>
              </a:spcAft>
              <a:buSzPts val="1400"/>
              <a:buChar char="○"/>
              <a:defRPr/>
            </a:lvl2pPr>
            <a:lvl3pPr marL="1828709" lvl="2" indent="-423312">
              <a:spcBef>
                <a:spcPts val="2133"/>
              </a:spcBef>
              <a:spcAft>
                <a:spcPts val="0"/>
              </a:spcAft>
              <a:buSzPts val="1400"/>
              <a:buChar char="■"/>
              <a:defRPr/>
            </a:lvl3pPr>
            <a:lvl4pPr marL="2438278" lvl="3" indent="-423312">
              <a:spcBef>
                <a:spcPts val="2133"/>
              </a:spcBef>
              <a:spcAft>
                <a:spcPts val="0"/>
              </a:spcAft>
              <a:buSzPts val="1400"/>
              <a:buChar char="●"/>
              <a:defRPr/>
            </a:lvl4pPr>
            <a:lvl5pPr marL="3047848" lvl="4" indent="-423312">
              <a:spcBef>
                <a:spcPts val="2133"/>
              </a:spcBef>
              <a:spcAft>
                <a:spcPts val="0"/>
              </a:spcAft>
              <a:buSzPts val="1400"/>
              <a:buChar char="○"/>
              <a:defRPr/>
            </a:lvl5pPr>
            <a:lvl6pPr marL="3657418" lvl="5" indent="-423312">
              <a:spcBef>
                <a:spcPts val="2133"/>
              </a:spcBef>
              <a:spcAft>
                <a:spcPts val="0"/>
              </a:spcAft>
              <a:buSzPts val="1400"/>
              <a:buChar char="■"/>
              <a:defRPr/>
            </a:lvl6pPr>
            <a:lvl7pPr marL="4266987" lvl="6" indent="-423312">
              <a:spcBef>
                <a:spcPts val="2133"/>
              </a:spcBef>
              <a:spcAft>
                <a:spcPts val="0"/>
              </a:spcAft>
              <a:buSzPts val="1400"/>
              <a:buChar char="●"/>
              <a:defRPr/>
            </a:lvl7pPr>
            <a:lvl8pPr marL="4876557" lvl="7" indent="-423312">
              <a:spcBef>
                <a:spcPts val="2133"/>
              </a:spcBef>
              <a:spcAft>
                <a:spcPts val="0"/>
              </a:spcAft>
              <a:buSzPts val="1400"/>
              <a:buChar char="○"/>
              <a:defRPr/>
            </a:lvl8pPr>
            <a:lvl9pPr marL="5486126" lvl="8" indent="-423312">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1908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7484882-55B8-44DA-9728-F6EE9F064C7D}" type="datetimeFigureOut">
              <a:rPr lang="en-US" smtClean="0"/>
              <a:t>12/12/2024</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125028797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57_Title Slide">
  <p:cSld name="57_Title Slide">
    <p:spTree>
      <p:nvGrpSpPr>
        <p:cNvPr id="1" name="Shape 11"/>
        <p:cNvGrpSpPr/>
        <p:nvPr/>
      </p:nvGrpSpPr>
      <p:grpSpPr>
        <a:xfrm>
          <a:off x="0" y="0"/>
          <a:ext cx="0" cy="0"/>
          <a:chOff x="0" y="0"/>
          <a:chExt cx="0" cy="0"/>
        </a:xfrm>
      </p:grpSpPr>
      <p:sp>
        <p:nvSpPr>
          <p:cNvPr id="12" name="Google Shape;12;p3"/>
          <p:cNvSpPr>
            <a:spLocks noGrp="1"/>
          </p:cNvSpPr>
          <p:nvPr>
            <p:ph type="pic" idx="2"/>
          </p:nvPr>
        </p:nvSpPr>
        <p:spPr>
          <a:xfrm>
            <a:off x="6086476" y="291548"/>
            <a:ext cx="2832237" cy="299499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3" name="Google Shape;13;p3"/>
          <p:cNvSpPr>
            <a:spLocks noGrp="1"/>
          </p:cNvSpPr>
          <p:nvPr>
            <p:ph type="pic" idx="3"/>
          </p:nvPr>
        </p:nvSpPr>
        <p:spPr>
          <a:xfrm>
            <a:off x="9183757" y="291548"/>
            <a:ext cx="2756452" cy="299499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4" name="Google Shape;14;p3"/>
          <p:cNvSpPr>
            <a:spLocks noGrp="1"/>
          </p:cNvSpPr>
          <p:nvPr>
            <p:ph type="pic" idx="4"/>
          </p:nvPr>
        </p:nvSpPr>
        <p:spPr>
          <a:xfrm>
            <a:off x="6086476" y="3564835"/>
            <a:ext cx="2832237" cy="304800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15" name="Google Shape;15;p3"/>
          <p:cNvSpPr>
            <a:spLocks noGrp="1"/>
          </p:cNvSpPr>
          <p:nvPr>
            <p:ph type="pic" idx="5"/>
          </p:nvPr>
        </p:nvSpPr>
        <p:spPr>
          <a:xfrm>
            <a:off x="9183757" y="3564836"/>
            <a:ext cx="2756452" cy="3048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rbel"/>
                <a:ea typeface="Corbel"/>
                <a:cs typeface="Corbel"/>
                <a:sym typeface="Corbe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rbel"/>
                <a:ea typeface="Corbel"/>
                <a:cs typeface="Corbel"/>
                <a:sym typeface="Corbel"/>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rbel"/>
                <a:ea typeface="Corbel"/>
                <a:cs typeface="Corbel"/>
                <a:sym typeface="Corbe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Tree>
    <p:extLst>
      <p:ext uri="{BB962C8B-B14F-4D97-AF65-F5344CB8AC3E}">
        <p14:creationId xmlns:p14="http://schemas.microsoft.com/office/powerpoint/2010/main" val="17233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2" y="0"/>
            <a:ext cx="12191999"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5" name="Picture 4">
            <a:extLst>
              <a:ext uri="{FF2B5EF4-FFF2-40B4-BE49-F238E27FC236}">
                <a16:creationId xmlns:a16="http://schemas.microsoft.com/office/drawing/2014/main" id="{71690BAC-FAF8-4AF5-9C61-F90FA58C4639}"/>
              </a:ext>
            </a:extLst>
          </p:cNvPr>
          <p:cNvPicPr>
            <a:picLocks noChangeAspect="1"/>
          </p:cNvPicPr>
          <p:nvPr userDrawn="1"/>
        </p:nvPicPr>
        <p:blipFill>
          <a:blip r:embed="rId2"/>
          <a:srcRect/>
          <a:stretch/>
        </p:blipFill>
        <p:spPr>
          <a:xfrm>
            <a:off x="623844" y="584379"/>
            <a:ext cx="4525667" cy="1497531"/>
          </a:xfrm>
          <a:prstGeom prst="rect">
            <a:avLst/>
          </a:prstGeom>
        </p:spPr>
      </p:pic>
      <p:pic>
        <p:nvPicPr>
          <p:cNvPr id="6" name="Picture 5">
            <a:extLst>
              <a:ext uri="{FF2B5EF4-FFF2-40B4-BE49-F238E27FC236}">
                <a16:creationId xmlns:a16="http://schemas.microsoft.com/office/drawing/2014/main" id="{9CC6E6B0-E8FC-4100-AA39-827ACAD1AF71}"/>
              </a:ext>
            </a:extLst>
          </p:cNvPr>
          <p:cNvPicPr>
            <a:picLocks noChangeAspect="1"/>
          </p:cNvPicPr>
          <p:nvPr userDrawn="1"/>
        </p:nvPicPr>
        <p:blipFill rotWithShape="1">
          <a:blip r:embed="rId3">
            <a:alphaModFix amt="30000"/>
          </a:blip>
          <a:srcRect r="15846" b="18281"/>
          <a:stretch/>
        </p:blipFill>
        <p:spPr>
          <a:xfrm>
            <a:off x="5237748" y="-609016"/>
            <a:ext cx="6934726" cy="7462743"/>
          </a:xfrm>
          <a:prstGeom prst="rect">
            <a:avLst/>
          </a:prstGeom>
        </p:spPr>
      </p:pic>
      <p:sp>
        <p:nvSpPr>
          <p:cNvPr id="2" name="Title 1"/>
          <p:cNvSpPr>
            <a:spLocks noGrp="1"/>
          </p:cNvSpPr>
          <p:nvPr>
            <p:ph type="ctrTitle"/>
          </p:nvPr>
        </p:nvSpPr>
        <p:spPr>
          <a:xfrm>
            <a:off x="1729048" y="2130426"/>
            <a:ext cx="9709266" cy="2642402"/>
          </a:xfrm>
        </p:spPr>
        <p:txBody>
          <a:bodyPr/>
          <a:lstStyle>
            <a:lvl1pPr algn="l">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709521" y="3934861"/>
            <a:ext cx="9371344" cy="1263353"/>
          </a:xfrm>
        </p:spPr>
        <p:txBody>
          <a:bodyPr/>
          <a:lstStyle>
            <a:lvl1pPr marL="0" indent="0" algn="l">
              <a:buNone/>
              <a:defRPr>
                <a:solidFill>
                  <a:schemeClr val="bg2"/>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3165835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19525" y="-4274"/>
            <a:ext cx="12211525" cy="6862274"/>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5" name="Picture 4">
            <a:extLst>
              <a:ext uri="{FF2B5EF4-FFF2-40B4-BE49-F238E27FC236}">
                <a16:creationId xmlns:a16="http://schemas.microsoft.com/office/drawing/2014/main" id="{71690BAC-FAF8-4AF5-9C61-F90FA58C4639}"/>
              </a:ext>
            </a:extLst>
          </p:cNvPr>
          <p:cNvPicPr>
            <a:picLocks noChangeAspect="1"/>
          </p:cNvPicPr>
          <p:nvPr userDrawn="1"/>
        </p:nvPicPr>
        <p:blipFill>
          <a:blip r:embed="rId2"/>
          <a:srcRect/>
          <a:stretch/>
        </p:blipFill>
        <p:spPr>
          <a:xfrm>
            <a:off x="623844" y="584379"/>
            <a:ext cx="4525667" cy="1497531"/>
          </a:xfrm>
          <a:prstGeom prst="rect">
            <a:avLst/>
          </a:prstGeom>
        </p:spPr>
      </p:pic>
      <p:pic>
        <p:nvPicPr>
          <p:cNvPr id="6" name="Picture 5">
            <a:extLst>
              <a:ext uri="{FF2B5EF4-FFF2-40B4-BE49-F238E27FC236}">
                <a16:creationId xmlns:a16="http://schemas.microsoft.com/office/drawing/2014/main" id="{9CC6E6B0-E8FC-4100-AA39-827ACAD1AF71}"/>
              </a:ext>
            </a:extLst>
          </p:cNvPr>
          <p:cNvPicPr>
            <a:picLocks noChangeAspect="1"/>
          </p:cNvPicPr>
          <p:nvPr userDrawn="1"/>
        </p:nvPicPr>
        <p:blipFill rotWithShape="1">
          <a:blip r:embed="rId3">
            <a:alphaModFix amt="30000"/>
          </a:blip>
          <a:srcRect r="15846" b="18281"/>
          <a:stretch/>
        </p:blipFill>
        <p:spPr>
          <a:xfrm>
            <a:off x="5237748" y="-609016"/>
            <a:ext cx="6934726" cy="7462743"/>
          </a:xfrm>
          <a:prstGeom prst="rect">
            <a:avLst/>
          </a:prstGeom>
        </p:spPr>
      </p:pic>
      <p:sp>
        <p:nvSpPr>
          <p:cNvPr id="2" name="Title 1"/>
          <p:cNvSpPr>
            <a:spLocks noGrp="1"/>
          </p:cNvSpPr>
          <p:nvPr>
            <p:ph type="ctrTitle"/>
          </p:nvPr>
        </p:nvSpPr>
        <p:spPr>
          <a:xfrm>
            <a:off x="1803862" y="2130426"/>
            <a:ext cx="9484433" cy="2642402"/>
          </a:xfrm>
        </p:spPr>
        <p:txBody>
          <a:bodyPr/>
          <a:lstStyle>
            <a:lvl1pPr algn="l">
              <a:defRPr>
                <a:solidFill>
                  <a:schemeClr val="accent5"/>
                </a:solidFill>
              </a:defRPr>
            </a:lvl1pPr>
          </a:lstStyle>
          <a:p>
            <a:r>
              <a:rPr lang="en-US"/>
              <a:t>Click to edit Master title style</a:t>
            </a:r>
          </a:p>
        </p:txBody>
      </p:sp>
      <p:sp>
        <p:nvSpPr>
          <p:cNvPr id="8" name="Subtitle 2">
            <a:extLst>
              <a:ext uri="{FF2B5EF4-FFF2-40B4-BE49-F238E27FC236}">
                <a16:creationId xmlns:a16="http://schemas.microsoft.com/office/drawing/2014/main" id="{6A1F2DBB-F1DC-4605-BE60-4C2FE6FE7DBB}"/>
              </a:ext>
            </a:extLst>
          </p:cNvPr>
          <p:cNvSpPr>
            <a:spLocks noGrp="1"/>
          </p:cNvSpPr>
          <p:nvPr>
            <p:ph type="subTitle" idx="1"/>
          </p:nvPr>
        </p:nvSpPr>
        <p:spPr>
          <a:xfrm>
            <a:off x="1784336" y="3934861"/>
            <a:ext cx="9503959" cy="1263353"/>
          </a:xfrm>
        </p:spPr>
        <p:txBody>
          <a:bodyPr/>
          <a:lstStyle>
            <a:lvl1pPr marL="0" indent="0" algn="l">
              <a:buNone/>
              <a:defRPr>
                <a:solidFill>
                  <a:schemeClr val="bg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417479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0" y="0"/>
            <a:ext cx="6094642"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5" name="Picture 4">
            <a:extLst>
              <a:ext uri="{FF2B5EF4-FFF2-40B4-BE49-F238E27FC236}">
                <a16:creationId xmlns:a16="http://schemas.microsoft.com/office/drawing/2014/main" id="{71690BAC-FAF8-4AF5-9C61-F90FA58C4639}"/>
              </a:ext>
            </a:extLst>
          </p:cNvPr>
          <p:cNvPicPr>
            <a:picLocks noChangeAspect="1"/>
          </p:cNvPicPr>
          <p:nvPr userDrawn="1"/>
        </p:nvPicPr>
        <p:blipFill>
          <a:blip r:embed="rId2"/>
          <a:srcRect/>
          <a:stretch/>
        </p:blipFill>
        <p:spPr>
          <a:xfrm>
            <a:off x="623844" y="584379"/>
            <a:ext cx="4525667" cy="1497531"/>
          </a:xfrm>
          <a:prstGeom prst="rect">
            <a:avLst/>
          </a:prstGeom>
        </p:spPr>
      </p:pic>
      <p:pic>
        <p:nvPicPr>
          <p:cNvPr id="8" name="Picture 7" descr="Curly haired student in classroom">
            <a:extLst>
              <a:ext uri="{FF2B5EF4-FFF2-40B4-BE49-F238E27FC236}">
                <a16:creationId xmlns:a16="http://schemas.microsoft.com/office/drawing/2014/main" id="{AFBADB42-3B24-4FB3-BA1B-87F5D7DF6E41}"/>
              </a:ext>
            </a:extLst>
          </p:cNvPr>
          <p:cNvPicPr>
            <a:picLocks noChangeAspect="1"/>
          </p:cNvPicPr>
          <p:nvPr userDrawn="1"/>
        </p:nvPicPr>
        <p:blipFill rotWithShape="1">
          <a:blip r:embed="rId3"/>
          <a:srcRect l="40711"/>
          <a:stretch/>
        </p:blipFill>
        <p:spPr>
          <a:xfrm>
            <a:off x="6096002" y="0"/>
            <a:ext cx="6095999" cy="6858000"/>
          </a:xfrm>
          <a:prstGeom prst="rect">
            <a:avLst/>
          </a:prstGeom>
        </p:spPr>
      </p:pic>
      <p:pic>
        <p:nvPicPr>
          <p:cNvPr id="9" name="Picture 8" descr="Shape&#10;&#10;Description automatically generated">
            <a:extLst>
              <a:ext uri="{FF2B5EF4-FFF2-40B4-BE49-F238E27FC236}">
                <a16:creationId xmlns:a16="http://schemas.microsoft.com/office/drawing/2014/main" id="{27BD63B9-8935-4D25-B458-5DA2F216E848}"/>
              </a:ext>
            </a:extLst>
          </p:cNvPr>
          <p:cNvPicPr>
            <a:picLocks noChangeAspect="1"/>
          </p:cNvPicPr>
          <p:nvPr userDrawn="1"/>
        </p:nvPicPr>
        <p:blipFill rotWithShape="1">
          <a:blip r:embed="rId4">
            <a:alphaModFix amt="30000"/>
          </a:blip>
          <a:srcRect b="18666"/>
          <a:stretch/>
        </p:blipFill>
        <p:spPr>
          <a:xfrm>
            <a:off x="705852" y="1084982"/>
            <a:ext cx="6404964" cy="5773018"/>
          </a:xfrm>
          <a:prstGeom prst="rect">
            <a:avLst/>
          </a:prstGeom>
        </p:spPr>
      </p:pic>
      <p:sp>
        <p:nvSpPr>
          <p:cNvPr id="2" name="Title 1"/>
          <p:cNvSpPr>
            <a:spLocks noGrp="1"/>
          </p:cNvSpPr>
          <p:nvPr>
            <p:ph type="ctrTitle"/>
          </p:nvPr>
        </p:nvSpPr>
        <p:spPr>
          <a:xfrm>
            <a:off x="623844" y="2130426"/>
            <a:ext cx="5110385" cy="2642402"/>
          </a:xfrm>
        </p:spPr>
        <p:txBody>
          <a:bodyPr/>
          <a:lstStyle>
            <a:lvl1pPr algn="l">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623844" y="4430672"/>
            <a:ext cx="5129981" cy="1263353"/>
          </a:xfrm>
        </p:spPr>
        <p:txBody>
          <a:bodyPr/>
          <a:lstStyle>
            <a:lvl1pPr marL="0" indent="0" algn="l">
              <a:buNone/>
              <a:defRPr b="0">
                <a:solidFill>
                  <a:schemeClr val="bg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445184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2" y="0"/>
            <a:ext cx="6085015"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5" name="Picture 4">
            <a:extLst>
              <a:ext uri="{FF2B5EF4-FFF2-40B4-BE49-F238E27FC236}">
                <a16:creationId xmlns:a16="http://schemas.microsoft.com/office/drawing/2014/main" id="{71690BAC-FAF8-4AF5-9C61-F90FA58C4639}"/>
              </a:ext>
            </a:extLst>
          </p:cNvPr>
          <p:cNvPicPr>
            <a:picLocks noChangeAspect="1"/>
          </p:cNvPicPr>
          <p:nvPr userDrawn="1"/>
        </p:nvPicPr>
        <p:blipFill>
          <a:blip r:embed="rId2"/>
          <a:srcRect/>
          <a:stretch/>
        </p:blipFill>
        <p:spPr>
          <a:xfrm>
            <a:off x="623844" y="584379"/>
            <a:ext cx="4525667" cy="1497531"/>
          </a:xfrm>
          <a:prstGeom prst="rect">
            <a:avLst/>
          </a:prstGeom>
        </p:spPr>
      </p:pic>
      <p:pic>
        <p:nvPicPr>
          <p:cNvPr id="15" name="Picture 14">
            <a:extLst>
              <a:ext uri="{FF2B5EF4-FFF2-40B4-BE49-F238E27FC236}">
                <a16:creationId xmlns:a16="http://schemas.microsoft.com/office/drawing/2014/main" id="{48A75A97-DB2A-4753-8F71-4638791F22A8}"/>
              </a:ext>
            </a:extLst>
          </p:cNvPr>
          <p:cNvPicPr>
            <a:picLocks noChangeAspect="1"/>
          </p:cNvPicPr>
          <p:nvPr userDrawn="1"/>
        </p:nvPicPr>
        <p:blipFill rotWithShape="1">
          <a:blip r:embed="rId3">
            <a:alphaModFix amt="30000"/>
          </a:blip>
          <a:srcRect r="15846" b="18281"/>
          <a:stretch/>
        </p:blipFill>
        <p:spPr>
          <a:xfrm>
            <a:off x="949693" y="1337418"/>
            <a:ext cx="5129981" cy="5520583"/>
          </a:xfrm>
          <a:prstGeom prst="rect">
            <a:avLst/>
          </a:prstGeom>
        </p:spPr>
      </p:pic>
      <p:pic>
        <p:nvPicPr>
          <p:cNvPr id="9" name="Picture 8" descr="Smiling school boys sharing a tablet">
            <a:extLst>
              <a:ext uri="{FF2B5EF4-FFF2-40B4-BE49-F238E27FC236}">
                <a16:creationId xmlns:a16="http://schemas.microsoft.com/office/drawing/2014/main" id="{76896A38-6B8E-4513-98A0-2D081E2F13E5}"/>
              </a:ext>
            </a:extLst>
          </p:cNvPr>
          <p:cNvPicPr>
            <a:picLocks noChangeAspect="1"/>
          </p:cNvPicPr>
          <p:nvPr userDrawn="1"/>
        </p:nvPicPr>
        <p:blipFill rotWithShape="1">
          <a:blip r:embed="rId4"/>
          <a:srcRect r="40755"/>
          <a:stretch/>
        </p:blipFill>
        <p:spPr>
          <a:xfrm>
            <a:off x="6079448" y="0"/>
            <a:ext cx="6096000" cy="6858000"/>
          </a:xfrm>
          <a:prstGeom prst="rect">
            <a:avLst/>
          </a:prstGeom>
        </p:spPr>
      </p:pic>
      <p:sp>
        <p:nvSpPr>
          <p:cNvPr id="3" name="Subtitle 2"/>
          <p:cNvSpPr>
            <a:spLocks noGrp="1"/>
          </p:cNvSpPr>
          <p:nvPr>
            <p:ph type="subTitle" idx="1"/>
          </p:nvPr>
        </p:nvSpPr>
        <p:spPr>
          <a:xfrm>
            <a:off x="623844" y="4430672"/>
            <a:ext cx="5129981" cy="1263353"/>
          </a:xfrm>
        </p:spPr>
        <p:txBody>
          <a:bodyPr/>
          <a:lstStyle>
            <a:lvl1pPr marL="0" indent="0" algn="l">
              <a:buNone/>
              <a:defRPr b="0">
                <a:solidFill>
                  <a:schemeClr val="bg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2" name="Title 1"/>
          <p:cNvSpPr>
            <a:spLocks noGrp="1"/>
          </p:cNvSpPr>
          <p:nvPr>
            <p:ph type="ctrTitle"/>
          </p:nvPr>
        </p:nvSpPr>
        <p:spPr>
          <a:xfrm>
            <a:off x="623844" y="2130426"/>
            <a:ext cx="5110385" cy="2642402"/>
          </a:xfrm>
        </p:spPr>
        <p:txBody>
          <a:bodyPr/>
          <a:lstStyle>
            <a:lvl1pPr algn="l">
              <a:defRPr>
                <a:solidFill>
                  <a:schemeClr val="accent5"/>
                </a:solidFill>
              </a:defRPr>
            </a:lvl1pPr>
          </a:lstStyle>
          <a:p>
            <a:r>
              <a:rPr lang="en-US"/>
              <a:t>Click to edit Master title style</a:t>
            </a:r>
          </a:p>
        </p:txBody>
      </p:sp>
    </p:spTree>
    <p:extLst>
      <p:ext uri="{BB962C8B-B14F-4D97-AF65-F5344CB8AC3E}">
        <p14:creationId xmlns:p14="http://schemas.microsoft.com/office/powerpoint/2010/main" val="10016204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descr="Photo of school study group enjoying learning">
            <a:extLst>
              <a:ext uri="{FF2B5EF4-FFF2-40B4-BE49-F238E27FC236}">
                <a16:creationId xmlns:a16="http://schemas.microsoft.com/office/drawing/2014/main" id="{9EDEA4BF-F7CD-45CE-A408-1CCA9C167FD2}"/>
              </a:ext>
            </a:extLst>
          </p:cNvPr>
          <p:cNvPicPr>
            <a:picLocks noChangeAspect="1"/>
          </p:cNvPicPr>
          <p:nvPr userDrawn="1"/>
        </p:nvPicPr>
        <p:blipFill rotWithShape="1">
          <a:blip r:embed="rId2"/>
          <a:srcRect l="45483" t="20886" r="7615"/>
          <a:stretch/>
        </p:blipFill>
        <p:spPr>
          <a:xfrm>
            <a:off x="6084868" y="0"/>
            <a:ext cx="6098537" cy="6858000"/>
          </a:xfrm>
          <a:prstGeom prst="rect">
            <a:avLst/>
          </a:prstGeom>
        </p:spPr>
      </p:pic>
      <p:sp>
        <p:nvSpPr>
          <p:cNvPr id="4" name="Rectangle 3">
            <a:extLst>
              <a:ext uri="{FF2B5EF4-FFF2-40B4-BE49-F238E27FC236}">
                <a16:creationId xmlns:a16="http://schemas.microsoft.com/office/drawing/2014/main" id="{0F905396-A51D-4BC7-A374-B960CF7D1277}"/>
              </a:ext>
            </a:extLst>
          </p:cNvPr>
          <p:cNvSpPr/>
          <p:nvPr userDrawn="1"/>
        </p:nvSpPr>
        <p:spPr>
          <a:xfrm>
            <a:off x="2" y="0"/>
            <a:ext cx="6085015"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5" name="Picture 4">
            <a:extLst>
              <a:ext uri="{FF2B5EF4-FFF2-40B4-BE49-F238E27FC236}">
                <a16:creationId xmlns:a16="http://schemas.microsoft.com/office/drawing/2014/main" id="{71690BAC-FAF8-4AF5-9C61-F90FA58C4639}"/>
              </a:ext>
            </a:extLst>
          </p:cNvPr>
          <p:cNvPicPr>
            <a:picLocks noChangeAspect="1"/>
          </p:cNvPicPr>
          <p:nvPr userDrawn="1"/>
        </p:nvPicPr>
        <p:blipFill>
          <a:blip r:embed="rId3"/>
          <a:srcRect/>
          <a:stretch/>
        </p:blipFill>
        <p:spPr>
          <a:xfrm>
            <a:off x="623844" y="584379"/>
            <a:ext cx="4525667" cy="1497531"/>
          </a:xfrm>
          <a:prstGeom prst="rect">
            <a:avLst/>
          </a:prstGeom>
        </p:spPr>
      </p:pic>
      <p:pic>
        <p:nvPicPr>
          <p:cNvPr id="6" name="Picture 5">
            <a:extLst>
              <a:ext uri="{FF2B5EF4-FFF2-40B4-BE49-F238E27FC236}">
                <a16:creationId xmlns:a16="http://schemas.microsoft.com/office/drawing/2014/main" id="{9CC6E6B0-E8FC-4100-AA39-827ACAD1AF71}"/>
              </a:ext>
            </a:extLst>
          </p:cNvPr>
          <p:cNvPicPr>
            <a:picLocks noChangeAspect="1"/>
          </p:cNvPicPr>
          <p:nvPr userDrawn="1"/>
        </p:nvPicPr>
        <p:blipFill rotWithShape="1">
          <a:blip r:embed="rId4">
            <a:alphaModFix amt="30000"/>
          </a:blip>
          <a:srcRect r="15846" b="18281"/>
          <a:stretch/>
        </p:blipFill>
        <p:spPr>
          <a:xfrm>
            <a:off x="949693" y="1337418"/>
            <a:ext cx="5129981" cy="5520583"/>
          </a:xfrm>
          <a:prstGeom prst="rect">
            <a:avLst/>
          </a:prstGeom>
        </p:spPr>
      </p:pic>
      <p:sp>
        <p:nvSpPr>
          <p:cNvPr id="2" name="Title 1"/>
          <p:cNvSpPr>
            <a:spLocks noGrp="1"/>
          </p:cNvSpPr>
          <p:nvPr>
            <p:ph type="ctrTitle"/>
          </p:nvPr>
        </p:nvSpPr>
        <p:spPr>
          <a:xfrm>
            <a:off x="623844" y="2130426"/>
            <a:ext cx="5110385" cy="2642402"/>
          </a:xfrm>
        </p:spPr>
        <p:txBody>
          <a:bodyPr/>
          <a:lstStyle>
            <a:lvl1pPr algn="l">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623844" y="4430672"/>
            <a:ext cx="5129981" cy="1263353"/>
          </a:xfrm>
        </p:spPr>
        <p:txBody>
          <a:bodyPr/>
          <a:lstStyle>
            <a:lvl1pPr marL="0" indent="0" algn="l">
              <a:buNone/>
              <a:defRPr>
                <a:solidFill>
                  <a:schemeClr val="bg2"/>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627577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2" y="0"/>
            <a:ext cx="6085015"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8" name="Picture 7" descr="Shape&#10;&#10;Description automatically generated">
            <a:extLst>
              <a:ext uri="{FF2B5EF4-FFF2-40B4-BE49-F238E27FC236}">
                <a16:creationId xmlns:a16="http://schemas.microsoft.com/office/drawing/2014/main" id="{C7235325-C31D-4DBD-943D-D268AE06A922}"/>
              </a:ext>
            </a:extLst>
          </p:cNvPr>
          <p:cNvPicPr>
            <a:picLocks noChangeAspect="1"/>
          </p:cNvPicPr>
          <p:nvPr userDrawn="1"/>
        </p:nvPicPr>
        <p:blipFill rotWithShape="1">
          <a:blip r:embed="rId2">
            <a:alphaModFix amt="15000"/>
          </a:blip>
          <a:srcRect b="18666"/>
          <a:stretch/>
        </p:blipFill>
        <p:spPr>
          <a:xfrm>
            <a:off x="669276" y="1084982"/>
            <a:ext cx="6404964" cy="5773018"/>
          </a:xfrm>
          <a:prstGeom prst="rect">
            <a:avLst/>
          </a:prstGeom>
        </p:spPr>
      </p:pic>
      <p:pic>
        <p:nvPicPr>
          <p:cNvPr id="9" name="Picture 8" descr="Young man smiling">
            <a:extLst>
              <a:ext uri="{FF2B5EF4-FFF2-40B4-BE49-F238E27FC236}">
                <a16:creationId xmlns:a16="http://schemas.microsoft.com/office/drawing/2014/main" id="{28A0F47B-B23D-4045-9F41-1B89BE4A0F72}"/>
              </a:ext>
            </a:extLst>
          </p:cNvPr>
          <p:cNvPicPr>
            <a:picLocks noChangeAspect="1"/>
          </p:cNvPicPr>
          <p:nvPr userDrawn="1"/>
        </p:nvPicPr>
        <p:blipFill rotWithShape="1">
          <a:blip r:embed="rId3"/>
          <a:srcRect l="33139" r="7576"/>
          <a:stretch/>
        </p:blipFill>
        <p:spPr>
          <a:xfrm>
            <a:off x="6077713" y="0"/>
            <a:ext cx="6095688" cy="6943458"/>
          </a:xfrm>
          <a:prstGeom prst="rect">
            <a:avLst/>
          </a:prstGeom>
        </p:spPr>
      </p:pic>
      <p:pic>
        <p:nvPicPr>
          <p:cNvPr id="5" name="Picture 4">
            <a:extLst>
              <a:ext uri="{FF2B5EF4-FFF2-40B4-BE49-F238E27FC236}">
                <a16:creationId xmlns:a16="http://schemas.microsoft.com/office/drawing/2014/main" id="{71690BAC-FAF8-4AF5-9C61-F90FA58C4639}"/>
              </a:ext>
            </a:extLst>
          </p:cNvPr>
          <p:cNvPicPr>
            <a:picLocks noChangeAspect="1"/>
          </p:cNvPicPr>
          <p:nvPr userDrawn="1"/>
        </p:nvPicPr>
        <p:blipFill>
          <a:blip r:embed="rId4"/>
          <a:srcRect/>
          <a:stretch/>
        </p:blipFill>
        <p:spPr>
          <a:xfrm>
            <a:off x="623844" y="584379"/>
            <a:ext cx="4525667" cy="1497531"/>
          </a:xfrm>
          <a:prstGeom prst="rect">
            <a:avLst/>
          </a:prstGeom>
        </p:spPr>
      </p:pic>
      <p:sp>
        <p:nvSpPr>
          <p:cNvPr id="2" name="Title 1"/>
          <p:cNvSpPr>
            <a:spLocks noGrp="1"/>
          </p:cNvSpPr>
          <p:nvPr>
            <p:ph type="ctrTitle"/>
          </p:nvPr>
        </p:nvSpPr>
        <p:spPr>
          <a:xfrm>
            <a:off x="623844" y="2130426"/>
            <a:ext cx="5110385" cy="2642402"/>
          </a:xfrm>
        </p:spPr>
        <p:txBody>
          <a:bodyPr/>
          <a:lstStyle>
            <a:lvl1pPr algn="l">
              <a:defRPr>
                <a:solidFill>
                  <a:schemeClr val="accent5"/>
                </a:solidFill>
              </a:defRPr>
            </a:lvl1pPr>
          </a:lstStyle>
          <a:p>
            <a:r>
              <a:rPr lang="en-US"/>
              <a:t>Click to edit Master title style</a:t>
            </a:r>
          </a:p>
        </p:txBody>
      </p:sp>
      <p:sp>
        <p:nvSpPr>
          <p:cNvPr id="3" name="Subtitle 2"/>
          <p:cNvSpPr>
            <a:spLocks noGrp="1"/>
          </p:cNvSpPr>
          <p:nvPr>
            <p:ph type="subTitle" idx="1"/>
          </p:nvPr>
        </p:nvSpPr>
        <p:spPr>
          <a:xfrm>
            <a:off x="623844" y="4430672"/>
            <a:ext cx="5129981" cy="1263353"/>
          </a:xfrm>
        </p:spPr>
        <p:txBody>
          <a:bodyPr/>
          <a:lstStyle>
            <a:lvl1pPr marL="0" indent="0" algn="l">
              <a:buNone/>
              <a:defRPr b="0">
                <a:solidFill>
                  <a:schemeClr val="bg1"/>
                </a:solidFill>
              </a:defRPr>
            </a:lvl1pPr>
            <a:lvl2pPr marL="457223" indent="0" algn="ctr">
              <a:buNone/>
              <a:defRPr>
                <a:solidFill>
                  <a:schemeClr val="tx1">
                    <a:tint val="75000"/>
                  </a:schemeClr>
                </a:solidFill>
              </a:defRPr>
            </a:lvl2pPr>
            <a:lvl3pPr marL="914446" indent="0" algn="ctr">
              <a:buNone/>
              <a:defRPr>
                <a:solidFill>
                  <a:schemeClr val="tx1">
                    <a:tint val="75000"/>
                  </a:schemeClr>
                </a:solidFill>
              </a:defRPr>
            </a:lvl3pPr>
            <a:lvl4pPr marL="1371669" indent="0" algn="ctr">
              <a:buNone/>
              <a:defRPr>
                <a:solidFill>
                  <a:schemeClr val="tx1">
                    <a:tint val="75000"/>
                  </a:schemeClr>
                </a:solidFill>
              </a:defRPr>
            </a:lvl4pPr>
            <a:lvl5pPr marL="1828891"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0"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182416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Header</a:t>
            </a:r>
          </a:p>
        </p:txBody>
      </p:sp>
      <p:sp>
        <p:nvSpPr>
          <p:cNvPr id="3" name="Content Placeholder 2"/>
          <p:cNvSpPr>
            <a:spLocks noGrp="1"/>
          </p:cNvSpPr>
          <p:nvPr>
            <p:ph idx="1" hasCustomPrompt="1"/>
          </p:nvPr>
        </p:nvSpPr>
        <p:spPr>
          <a:xfrm>
            <a:off x="609600" y="1229034"/>
            <a:ext cx="10972800" cy="4721193"/>
          </a:xfrm>
        </p:spPr>
        <p:txBody>
          <a:body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11378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053550"/>
            <a:ext cx="5384800" cy="4923181"/>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053550"/>
            <a:ext cx="5384800" cy="4923181"/>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7457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70608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097792"/>
            <a:ext cx="5386917" cy="639762"/>
          </a:xfrm>
        </p:spPr>
        <p:txBody>
          <a:bodyPr anchor="b"/>
          <a:lstStyle>
            <a:lvl1pPr marL="0" indent="0">
              <a:buNone/>
              <a:defRPr sz="2400" b="1">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1885434"/>
            <a:ext cx="5386917" cy="4131054"/>
          </a:xfr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097792"/>
            <a:ext cx="5389033" cy="639762"/>
          </a:xfrm>
        </p:spPr>
        <p:txBody>
          <a:bodyPr anchor="b"/>
          <a:lstStyle>
            <a:lvl1pPr marL="0" indent="0">
              <a:buNone/>
              <a:defRPr sz="2400" b="1">
                <a:solidFill>
                  <a:schemeClr val="accent1"/>
                </a:solidFill>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1885434"/>
            <a:ext cx="5389033" cy="4131054"/>
          </a:xfr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43293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5F84112-BA6D-45E6-83B9-D2513D780E93}"/>
              </a:ext>
            </a:extLst>
          </p:cNvPr>
          <p:cNvSpPr/>
          <p:nvPr userDrawn="1"/>
        </p:nvSpPr>
        <p:spPr>
          <a:xfrm>
            <a:off x="0" y="6143"/>
            <a:ext cx="1220114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6" name="Picture 5">
            <a:extLst>
              <a:ext uri="{FF2B5EF4-FFF2-40B4-BE49-F238E27FC236}">
                <a16:creationId xmlns:a16="http://schemas.microsoft.com/office/drawing/2014/main" id="{919ACFAC-62F1-400F-B970-D9801F623309}"/>
              </a:ext>
            </a:extLst>
          </p:cNvPr>
          <p:cNvPicPr>
            <a:picLocks noChangeAspect="1"/>
          </p:cNvPicPr>
          <p:nvPr userDrawn="1"/>
        </p:nvPicPr>
        <p:blipFill>
          <a:blip r:embed="rId2"/>
          <a:srcRect/>
          <a:stretch/>
        </p:blipFill>
        <p:spPr>
          <a:xfrm>
            <a:off x="523876" y="6125466"/>
            <a:ext cx="2232350" cy="738678"/>
          </a:xfrm>
          <a:prstGeom prst="rect">
            <a:avLst/>
          </a:prstGeom>
        </p:spPr>
      </p:pic>
      <p:pic>
        <p:nvPicPr>
          <p:cNvPr id="7" name="Picture 6" descr="Shape&#10;&#10;Description automatically generated">
            <a:extLst>
              <a:ext uri="{FF2B5EF4-FFF2-40B4-BE49-F238E27FC236}">
                <a16:creationId xmlns:a16="http://schemas.microsoft.com/office/drawing/2014/main" id="{3AAE4ACC-99B6-4529-937E-125932245CAC}"/>
              </a:ext>
            </a:extLst>
          </p:cNvPr>
          <p:cNvPicPr>
            <a:picLocks noChangeAspect="1"/>
          </p:cNvPicPr>
          <p:nvPr userDrawn="1"/>
        </p:nvPicPr>
        <p:blipFill>
          <a:blip r:embed="rId3"/>
          <a:stretch>
            <a:fillRect/>
          </a:stretch>
        </p:blipFill>
        <p:spPr>
          <a:xfrm>
            <a:off x="0" y="-514042"/>
            <a:ext cx="7116140" cy="7886083"/>
          </a:xfrm>
          <a:prstGeom prst="rect">
            <a:avLst/>
          </a:prstGeom>
        </p:spPr>
      </p:pic>
      <p:sp>
        <p:nvSpPr>
          <p:cNvPr id="8" name="Oval 7">
            <a:extLst>
              <a:ext uri="{FF2B5EF4-FFF2-40B4-BE49-F238E27FC236}">
                <a16:creationId xmlns:a16="http://schemas.microsoft.com/office/drawing/2014/main" id="{9C5624D8-F696-4835-84FF-C8A91DA39E70}"/>
              </a:ext>
            </a:extLst>
          </p:cNvPr>
          <p:cNvSpPr/>
          <p:nvPr userDrawn="1"/>
        </p:nvSpPr>
        <p:spPr>
          <a:xfrm>
            <a:off x="5189178" y="6494804"/>
            <a:ext cx="632389" cy="363196"/>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6F51755D-F5BB-4F28-8740-665ADC6B9FA2}"/>
              </a:ext>
            </a:extLst>
          </p:cNvPr>
          <p:cNvSpPr>
            <a:spLocks noGrp="1"/>
          </p:cNvSpPr>
          <p:nvPr>
            <p:ph type="title"/>
          </p:nvPr>
        </p:nvSpPr>
        <p:spPr>
          <a:xfrm>
            <a:off x="6382871" y="2783134"/>
            <a:ext cx="5423647" cy="1291734"/>
          </a:xfrm>
        </p:spPr>
        <p:txBody>
          <a:bodyPr>
            <a:no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4759373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6487304" y="2801089"/>
            <a:ext cx="5129980" cy="1325563"/>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4400"/>
              <a:t>Click to edit Master title style</a:t>
            </a:r>
          </a:p>
        </p:txBody>
      </p:sp>
      <p:sp>
        <p:nvSpPr>
          <p:cNvPr id="9" name="Rectangle 8">
            <a:extLst>
              <a:ext uri="{FF2B5EF4-FFF2-40B4-BE49-F238E27FC236}">
                <a16:creationId xmlns:a16="http://schemas.microsoft.com/office/drawing/2014/main" id="{D64EB4F9-6E38-408B-AB4D-8A8CC8DA7EFF}"/>
              </a:ext>
            </a:extLst>
          </p:cNvPr>
          <p:cNvSpPr/>
          <p:nvPr userDrawn="1"/>
        </p:nvSpPr>
        <p:spPr>
          <a:xfrm>
            <a:off x="2" y="0"/>
            <a:ext cx="12201142"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11" name="Picture 10">
            <a:extLst>
              <a:ext uri="{FF2B5EF4-FFF2-40B4-BE49-F238E27FC236}">
                <a16:creationId xmlns:a16="http://schemas.microsoft.com/office/drawing/2014/main" id="{A1C83429-1E95-4BDC-A2BD-5B57BF8E02CB}"/>
              </a:ext>
            </a:extLst>
          </p:cNvPr>
          <p:cNvPicPr>
            <a:picLocks noChangeAspect="1"/>
          </p:cNvPicPr>
          <p:nvPr userDrawn="1"/>
        </p:nvPicPr>
        <p:blipFill>
          <a:blip r:embed="rId2"/>
          <a:srcRect/>
          <a:stretch/>
        </p:blipFill>
        <p:spPr>
          <a:xfrm>
            <a:off x="609600" y="5977070"/>
            <a:ext cx="2232350" cy="738678"/>
          </a:xfrm>
          <a:prstGeom prst="rect">
            <a:avLst/>
          </a:prstGeom>
        </p:spPr>
      </p:pic>
      <p:sp>
        <p:nvSpPr>
          <p:cNvPr id="13" name="Oval 12">
            <a:extLst>
              <a:ext uri="{FF2B5EF4-FFF2-40B4-BE49-F238E27FC236}">
                <a16:creationId xmlns:a16="http://schemas.microsoft.com/office/drawing/2014/main" id="{DD7F2497-5E9A-4623-8857-B02B6E095759}"/>
              </a:ext>
            </a:extLst>
          </p:cNvPr>
          <p:cNvSpPr/>
          <p:nvPr userDrawn="1"/>
        </p:nvSpPr>
        <p:spPr>
          <a:xfrm>
            <a:off x="5172086" y="6387982"/>
            <a:ext cx="632389" cy="47001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8" name="Group 7">
            <a:extLst>
              <a:ext uri="{FF2B5EF4-FFF2-40B4-BE49-F238E27FC236}">
                <a16:creationId xmlns:a16="http://schemas.microsoft.com/office/drawing/2014/main" id="{432D34BF-933F-4F55-96BE-E2B8B46D5D1D}"/>
              </a:ext>
            </a:extLst>
          </p:cNvPr>
          <p:cNvGrpSpPr/>
          <p:nvPr userDrawn="1"/>
        </p:nvGrpSpPr>
        <p:grpSpPr>
          <a:xfrm>
            <a:off x="649534" y="127390"/>
            <a:ext cx="5870013" cy="6746918"/>
            <a:chOff x="626916" y="80265"/>
            <a:chExt cx="5870013" cy="6746918"/>
          </a:xfrm>
        </p:grpSpPr>
        <p:grpSp>
          <p:nvGrpSpPr>
            <p:cNvPr id="14" name="Group 13">
              <a:extLst>
                <a:ext uri="{FF2B5EF4-FFF2-40B4-BE49-F238E27FC236}">
                  <a16:creationId xmlns:a16="http://schemas.microsoft.com/office/drawing/2014/main" id="{14A27BDF-0B06-4401-9A46-1C937837A9D3}"/>
                </a:ext>
              </a:extLst>
            </p:cNvPr>
            <p:cNvGrpSpPr/>
            <p:nvPr userDrawn="1"/>
          </p:nvGrpSpPr>
          <p:grpSpPr>
            <a:xfrm>
              <a:off x="1787548" y="80265"/>
              <a:ext cx="4283803" cy="6746918"/>
              <a:chOff x="1787548" y="80265"/>
              <a:chExt cx="4283803" cy="6746918"/>
            </a:xfrm>
            <a:solidFill>
              <a:schemeClr val="accent2"/>
            </a:solidFill>
          </p:grpSpPr>
          <p:sp>
            <p:nvSpPr>
              <p:cNvPr id="22" name="Right Triangle 38">
                <a:extLst>
                  <a:ext uri="{FF2B5EF4-FFF2-40B4-BE49-F238E27FC236}">
                    <a16:creationId xmlns:a16="http://schemas.microsoft.com/office/drawing/2014/main" id="{6C130D83-CCF3-40DD-B9F8-D710221A6348}"/>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ight Triangle 38">
                <a:extLst>
                  <a:ext uri="{FF2B5EF4-FFF2-40B4-BE49-F238E27FC236}">
                    <a16:creationId xmlns:a16="http://schemas.microsoft.com/office/drawing/2014/main" id="{986B2A32-93FB-490E-A704-2AA0782E2406}"/>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ight Triangle 38">
                <a:extLst>
                  <a:ext uri="{FF2B5EF4-FFF2-40B4-BE49-F238E27FC236}">
                    <a16:creationId xmlns:a16="http://schemas.microsoft.com/office/drawing/2014/main" id="{956E3347-8D16-40E2-BEF5-1194C3B9B642}"/>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ight Triangle 38">
                <a:extLst>
                  <a:ext uri="{FF2B5EF4-FFF2-40B4-BE49-F238E27FC236}">
                    <a16:creationId xmlns:a16="http://schemas.microsoft.com/office/drawing/2014/main" id="{509B84E7-83C6-4B4F-8700-5C15C505C328}"/>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ight Triangle 38">
                <a:extLst>
                  <a:ext uri="{FF2B5EF4-FFF2-40B4-BE49-F238E27FC236}">
                    <a16:creationId xmlns:a16="http://schemas.microsoft.com/office/drawing/2014/main" id="{2009BFC5-3EF2-44CD-B547-7AE44E69B36E}"/>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Right Triangle 38">
                <a:extLst>
                  <a:ext uri="{FF2B5EF4-FFF2-40B4-BE49-F238E27FC236}">
                    <a16:creationId xmlns:a16="http://schemas.microsoft.com/office/drawing/2014/main" id="{5AE30CBD-455C-417E-9597-91EEE4529297}"/>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5" name="Group 14">
              <a:extLst>
                <a:ext uri="{FF2B5EF4-FFF2-40B4-BE49-F238E27FC236}">
                  <a16:creationId xmlns:a16="http://schemas.microsoft.com/office/drawing/2014/main" id="{7B989D40-6965-436C-9A34-D687868EB985}"/>
                </a:ext>
              </a:extLst>
            </p:cNvPr>
            <p:cNvGrpSpPr/>
            <p:nvPr userDrawn="1"/>
          </p:nvGrpSpPr>
          <p:grpSpPr>
            <a:xfrm>
              <a:off x="626916" y="679651"/>
              <a:ext cx="5870013" cy="5191391"/>
              <a:chOff x="626916" y="679651"/>
              <a:chExt cx="5870013" cy="5191391"/>
            </a:xfrm>
            <a:solidFill>
              <a:srgbClr val="FFFFFF"/>
            </a:solidFill>
          </p:grpSpPr>
          <p:sp>
            <p:nvSpPr>
              <p:cNvPr id="16" name="Right Triangle 38">
                <a:extLst>
                  <a:ext uri="{FF2B5EF4-FFF2-40B4-BE49-F238E27FC236}">
                    <a16:creationId xmlns:a16="http://schemas.microsoft.com/office/drawing/2014/main" id="{38D58F30-7FC4-457E-A1B4-65B9DEA81C3C}"/>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Right Triangle 38">
                <a:extLst>
                  <a:ext uri="{FF2B5EF4-FFF2-40B4-BE49-F238E27FC236}">
                    <a16:creationId xmlns:a16="http://schemas.microsoft.com/office/drawing/2014/main" id="{8C41E561-5F7F-49E6-980D-0AD673B223FB}"/>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ight Triangle 38">
                <a:extLst>
                  <a:ext uri="{FF2B5EF4-FFF2-40B4-BE49-F238E27FC236}">
                    <a16:creationId xmlns:a16="http://schemas.microsoft.com/office/drawing/2014/main" id="{46180A79-4A07-4C9A-9A57-A80FB084ED85}"/>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ight Triangle 38">
                <a:extLst>
                  <a:ext uri="{FF2B5EF4-FFF2-40B4-BE49-F238E27FC236}">
                    <a16:creationId xmlns:a16="http://schemas.microsoft.com/office/drawing/2014/main" id="{970C7661-8035-416E-B64A-7FEDE5CE7AF5}"/>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ight Triangle 38">
                <a:extLst>
                  <a:ext uri="{FF2B5EF4-FFF2-40B4-BE49-F238E27FC236}">
                    <a16:creationId xmlns:a16="http://schemas.microsoft.com/office/drawing/2014/main" id="{CAA7F06A-4955-4250-9E9E-17EA53492C50}"/>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ight Triangle 38">
                <a:extLst>
                  <a:ext uri="{FF2B5EF4-FFF2-40B4-BE49-F238E27FC236}">
                    <a16:creationId xmlns:a16="http://schemas.microsoft.com/office/drawing/2014/main" id="{C5F662ED-4A9D-41E4-AF14-016DA2F0DA37}"/>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28" name="Title 1">
            <a:extLst>
              <a:ext uri="{FF2B5EF4-FFF2-40B4-BE49-F238E27FC236}">
                <a16:creationId xmlns:a16="http://schemas.microsoft.com/office/drawing/2014/main" id="{72909749-7A42-4230-AF68-32C5A0A75C03}"/>
              </a:ext>
            </a:extLst>
          </p:cNvPr>
          <p:cNvSpPr>
            <a:spLocks noGrp="1"/>
          </p:cNvSpPr>
          <p:nvPr>
            <p:ph type="title"/>
          </p:nvPr>
        </p:nvSpPr>
        <p:spPr>
          <a:xfrm>
            <a:off x="6382871" y="2783134"/>
            <a:ext cx="5423647" cy="1291734"/>
          </a:xfrm>
        </p:spPr>
        <p:txBody>
          <a:bodyPr>
            <a:no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42222518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6487304" y="2801089"/>
            <a:ext cx="5129980" cy="1325563"/>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440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2" y="0"/>
            <a:ext cx="12201142"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15" name="Picture 14" descr="Graphical user interface, text&#10;&#10;Description automatically generated with medium confidence">
            <a:extLst>
              <a:ext uri="{FF2B5EF4-FFF2-40B4-BE49-F238E27FC236}">
                <a16:creationId xmlns:a16="http://schemas.microsoft.com/office/drawing/2014/main" id="{BCE8F057-891B-4C8D-A67C-2F5FDCBF0A72}"/>
              </a:ext>
            </a:extLst>
          </p:cNvPr>
          <p:cNvPicPr>
            <a:picLocks noChangeAspect="1"/>
          </p:cNvPicPr>
          <p:nvPr userDrawn="1"/>
        </p:nvPicPr>
        <p:blipFill>
          <a:blip r:embed="rId2"/>
          <a:stretch>
            <a:fillRect/>
          </a:stretch>
        </p:blipFill>
        <p:spPr>
          <a:xfrm>
            <a:off x="609600" y="5975460"/>
            <a:ext cx="2232350" cy="741899"/>
          </a:xfrm>
          <a:prstGeom prst="rect">
            <a:avLst/>
          </a:prstGeom>
        </p:spPr>
      </p:pic>
      <p:grpSp>
        <p:nvGrpSpPr>
          <p:cNvPr id="2" name="Group 1">
            <a:extLst>
              <a:ext uri="{FF2B5EF4-FFF2-40B4-BE49-F238E27FC236}">
                <a16:creationId xmlns:a16="http://schemas.microsoft.com/office/drawing/2014/main" id="{AB41C2F8-BE50-4F5D-8102-F73574600D72}"/>
              </a:ext>
            </a:extLst>
          </p:cNvPr>
          <p:cNvGrpSpPr/>
          <p:nvPr userDrawn="1"/>
        </p:nvGrpSpPr>
        <p:grpSpPr>
          <a:xfrm>
            <a:off x="1787549" y="80266"/>
            <a:ext cx="4283803" cy="6746918"/>
            <a:chOff x="1787548" y="80265"/>
            <a:chExt cx="4283803" cy="6746918"/>
          </a:xfrm>
          <a:solidFill>
            <a:schemeClr val="accent1"/>
          </a:solidFill>
        </p:grpSpPr>
        <p:sp>
          <p:nvSpPr>
            <p:cNvPr id="48" name="Right Triangle 38">
              <a:extLst>
                <a:ext uri="{FF2B5EF4-FFF2-40B4-BE49-F238E27FC236}">
                  <a16:creationId xmlns:a16="http://schemas.microsoft.com/office/drawing/2014/main" id="{C70A039B-75E8-4381-9843-879B22CACE94}"/>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6" name="Right Triangle 38">
              <a:extLst>
                <a:ext uri="{FF2B5EF4-FFF2-40B4-BE49-F238E27FC236}">
                  <a16:creationId xmlns:a16="http://schemas.microsoft.com/office/drawing/2014/main" id="{00BF8437-61A8-4D85-B79D-CF500018DE18}"/>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4" name="Right Triangle 38">
              <a:extLst>
                <a:ext uri="{FF2B5EF4-FFF2-40B4-BE49-F238E27FC236}">
                  <a16:creationId xmlns:a16="http://schemas.microsoft.com/office/drawing/2014/main" id="{3BB83A66-F919-464E-9B85-594578C330EC}"/>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2" name="Right Triangle 38">
              <a:extLst>
                <a:ext uri="{FF2B5EF4-FFF2-40B4-BE49-F238E27FC236}">
                  <a16:creationId xmlns:a16="http://schemas.microsoft.com/office/drawing/2014/main" id="{D270ACBA-42E4-470B-8FE1-6FD52F20B608}"/>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0" name="Right Triangle 38">
              <a:extLst>
                <a:ext uri="{FF2B5EF4-FFF2-40B4-BE49-F238E27FC236}">
                  <a16:creationId xmlns:a16="http://schemas.microsoft.com/office/drawing/2014/main" id="{95BC4759-643F-43D7-990D-B17F39060741}"/>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8" name="Right Triangle 38">
              <a:extLst>
                <a:ext uri="{FF2B5EF4-FFF2-40B4-BE49-F238E27FC236}">
                  <a16:creationId xmlns:a16="http://schemas.microsoft.com/office/drawing/2014/main" id="{AAB38FFD-4297-481B-856F-FA21A5EC5C9C}"/>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3" name="Group 2">
            <a:extLst>
              <a:ext uri="{FF2B5EF4-FFF2-40B4-BE49-F238E27FC236}">
                <a16:creationId xmlns:a16="http://schemas.microsoft.com/office/drawing/2014/main" id="{0CBEA4A4-E258-4D84-AD38-C89EF3980434}"/>
              </a:ext>
            </a:extLst>
          </p:cNvPr>
          <p:cNvGrpSpPr/>
          <p:nvPr userDrawn="1"/>
        </p:nvGrpSpPr>
        <p:grpSpPr>
          <a:xfrm>
            <a:off x="626917" y="679652"/>
            <a:ext cx="5870013" cy="5191391"/>
            <a:chOff x="626916" y="679651"/>
            <a:chExt cx="5870013" cy="5191391"/>
          </a:xfrm>
          <a:solidFill>
            <a:srgbClr val="FFFFFF"/>
          </a:solidFill>
        </p:grpSpPr>
        <p:sp>
          <p:nvSpPr>
            <p:cNvPr id="49" name="Right Triangle 38">
              <a:extLst>
                <a:ext uri="{FF2B5EF4-FFF2-40B4-BE49-F238E27FC236}">
                  <a16:creationId xmlns:a16="http://schemas.microsoft.com/office/drawing/2014/main" id="{AE31623B-AC09-4E43-B654-3FBA17FAB342}"/>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7" name="Right Triangle 38">
              <a:extLst>
                <a:ext uri="{FF2B5EF4-FFF2-40B4-BE49-F238E27FC236}">
                  <a16:creationId xmlns:a16="http://schemas.microsoft.com/office/drawing/2014/main" id="{162E3F75-0008-415C-93B3-D515A9CA1A4E}"/>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5" name="Right Triangle 38">
              <a:extLst>
                <a:ext uri="{FF2B5EF4-FFF2-40B4-BE49-F238E27FC236}">
                  <a16:creationId xmlns:a16="http://schemas.microsoft.com/office/drawing/2014/main" id="{580EFAE5-1488-4890-95A4-40854A27D50A}"/>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3" name="Right Triangle 38">
              <a:extLst>
                <a:ext uri="{FF2B5EF4-FFF2-40B4-BE49-F238E27FC236}">
                  <a16:creationId xmlns:a16="http://schemas.microsoft.com/office/drawing/2014/main" id="{B6A3CB8E-4D4C-4E02-BDE5-1B8D64F1990A}"/>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1" name="Right Triangle 38">
              <a:extLst>
                <a:ext uri="{FF2B5EF4-FFF2-40B4-BE49-F238E27FC236}">
                  <a16:creationId xmlns:a16="http://schemas.microsoft.com/office/drawing/2014/main" id="{6C8E7152-CCB3-4007-AEE5-73535FE5AA9F}"/>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9" name="Right Triangle 38">
              <a:extLst>
                <a:ext uri="{FF2B5EF4-FFF2-40B4-BE49-F238E27FC236}">
                  <a16:creationId xmlns:a16="http://schemas.microsoft.com/office/drawing/2014/main" id="{609B0D45-7FEA-4E72-8134-FCEB2A7E8E16}"/>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0" name="Title 1">
            <a:extLst>
              <a:ext uri="{FF2B5EF4-FFF2-40B4-BE49-F238E27FC236}">
                <a16:creationId xmlns:a16="http://schemas.microsoft.com/office/drawing/2014/main" id="{3FC5ABF4-6DAA-4DEA-9FF8-C58C6C5932DB}"/>
              </a:ext>
            </a:extLst>
          </p:cNvPr>
          <p:cNvSpPr>
            <a:spLocks noGrp="1"/>
          </p:cNvSpPr>
          <p:nvPr>
            <p:ph type="title"/>
          </p:nvPr>
        </p:nvSpPr>
        <p:spPr>
          <a:xfrm>
            <a:off x="6382871" y="2783134"/>
            <a:ext cx="5423647" cy="1291734"/>
          </a:xfrm>
        </p:spPr>
        <p:txBody>
          <a:bodyPr>
            <a:no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9193507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6487304" y="2801089"/>
            <a:ext cx="5129980" cy="1325563"/>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440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2" y="0"/>
            <a:ext cx="12201142"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15" name="Picture 14">
            <a:extLst>
              <a:ext uri="{FF2B5EF4-FFF2-40B4-BE49-F238E27FC236}">
                <a16:creationId xmlns:a16="http://schemas.microsoft.com/office/drawing/2014/main" id="{BCE8F057-891B-4C8D-A67C-2F5FDCBF0A72}"/>
              </a:ext>
            </a:extLst>
          </p:cNvPr>
          <p:cNvPicPr>
            <a:picLocks noChangeAspect="1"/>
          </p:cNvPicPr>
          <p:nvPr userDrawn="1"/>
        </p:nvPicPr>
        <p:blipFill>
          <a:blip r:embed="rId2"/>
          <a:srcRect/>
          <a:stretch/>
        </p:blipFill>
        <p:spPr>
          <a:xfrm>
            <a:off x="609600" y="5977070"/>
            <a:ext cx="2232350" cy="738678"/>
          </a:xfrm>
          <a:prstGeom prst="rect">
            <a:avLst/>
          </a:prstGeom>
        </p:spPr>
      </p:pic>
      <p:grpSp>
        <p:nvGrpSpPr>
          <p:cNvPr id="9" name="Group 8">
            <a:extLst>
              <a:ext uri="{FF2B5EF4-FFF2-40B4-BE49-F238E27FC236}">
                <a16:creationId xmlns:a16="http://schemas.microsoft.com/office/drawing/2014/main" id="{6731A667-A571-43C4-8253-10647A791B95}"/>
              </a:ext>
            </a:extLst>
          </p:cNvPr>
          <p:cNvGrpSpPr/>
          <p:nvPr userDrawn="1"/>
        </p:nvGrpSpPr>
        <p:grpSpPr>
          <a:xfrm flipH="1">
            <a:off x="5751844" y="55542"/>
            <a:ext cx="5870013" cy="6746918"/>
            <a:chOff x="626916" y="80265"/>
            <a:chExt cx="5870013" cy="6746918"/>
          </a:xfrm>
        </p:grpSpPr>
        <p:grpSp>
          <p:nvGrpSpPr>
            <p:cNvPr id="10" name="Group 9">
              <a:extLst>
                <a:ext uri="{FF2B5EF4-FFF2-40B4-BE49-F238E27FC236}">
                  <a16:creationId xmlns:a16="http://schemas.microsoft.com/office/drawing/2014/main" id="{E6E57353-A7EE-4FB9-8F9D-8E2B1698E377}"/>
                </a:ext>
              </a:extLst>
            </p:cNvPr>
            <p:cNvGrpSpPr/>
            <p:nvPr userDrawn="1"/>
          </p:nvGrpSpPr>
          <p:grpSpPr>
            <a:xfrm>
              <a:off x="1787548" y="80265"/>
              <a:ext cx="4283803" cy="6746918"/>
              <a:chOff x="1787548" y="80265"/>
              <a:chExt cx="4283803" cy="6746918"/>
            </a:xfrm>
            <a:solidFill>
              <a:schemeClr val="accent2"/>
            </a:solidFill>
          </p:grpSpPr>
          <p:sp>
            <p:nvSpPr>
              <p:cNvPr id="22" name="Right Triangle 38">
                <a:extLst>
                  <a:ext uri="{FF2B5EF4-FFF2-40B4-BE49-F238E27FC236}">
                    <a16:creationId xmlns:a16="http://schemas.microsoft.com/office/drawing/2014/main" id="{87AFEC80-41DD-4335-AECC-56DE426B222F}"/>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3" name="Right Triangle 38">
                <a:extLst>
                  <a:ext uri="{FF2B5EF4-FFF2-40B4-BE49-F238E27FC236}">
                    <a16:creationId xmlns:a16="http://schemas.microsoft.com/office/drawing/2014/main" id="{A79765D2-AFC3-4604-AC64-868A2A51347F}"/>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4" name="Right Triangle 38">
                <a:extLst>
                  <a:ext uri="{FF2B5EF4-FFF2-40B4-BE49-F238E27FC236}">
                    <a16:creationId xmlns:a16="http://schemas.microsoft.com/office/drawing/2014/main" id="{86473925-8F10-456A-A222-37565155BC0D}"/>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5" name="Right Triangle 38">
                <a:extLst>
                  <a:ext uri="{FF2B5EF4-FFF2-40B4-BE49-F238E27FC236}">
                    <a16:creationId xmlns:a16="http://schemas.microsoft.com/office/drawing/2014/main" id="{BE25A6B1-B033-4C1D-988B-4C60A6B528CE}"/>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6" name="Right Triangle 38">
                <a:extLst>
                  <a:ext uri="{FF2B5EF4-FFF2-40B4-BE49-F238E27FC236}">
                    <a16:creationId xmlns:a16="http://schemas.microsoft.com/office/drawing/2014/main" id="{6D5CEF4C-27C6-4E0A-9177-FD22623756BB}"/>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7" name="Right Triangle 38">
                <a:extLst>
                  <a:ext uri="{FF2B5EF4-FFF2-40B4-BE49-F238E27FC236}">
                    <a16:creationId xmlns:a16="http://schemas.microsoft.com/office/drawing/2014/main" id="{799D7690-9B33-4F50-8425-0594ED19684C}"/>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1" name="Group 10">
              <a:extLst>
                <a:ext uri="{FF2B5EF4-FFF2-40B4-BE49-F238E27FC236}">
                  <a16:creationId xmlns:a16="http://schemas.microsoft.com/office/drawing/2014/main" id="{721B24F1-FE3E-428D-B78E-67228BC4BCBE}"/>
                </a:ext>
              </a:extLst>
            </p:cNvPr>
            <p:cNvGrpSpPr/>
            <p:nvPr userDrawn="1"/>
          </p:nvGrpSpPr>
          <p:grpSpPr>
            <a:xfrm>
              <a:off x="626916" y="679651"/>
              <a:ext cx="5870013" cy="5191391"/>
              <a:chOff x="626916" y="679651"/>
              <a:chExt cx="5870013" cy="5191391"/>
            </a:xfrm>
            <a:solidFill>
              <a:srgbClr val="FFFFFF"/>
            </a:solidFill>
          </p:grpSpPr>
          <p:sp>
            <p:nvSpPr>
              <p:cNvPr id="12" name="Right Triangle 38">
                <a:extLst>
                  <a:ext uri="{FF2B5EF4-FFF2-40B4-BE49-F238E27FC236}">
                    <a16:creationId xmlns:a16="http://schemas.microsoft.com/office/drawing/2014/main" id="{6BD3BF83-DA17-45E8-87CD-FE45F66D059D}"/>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ight Triangle 38">
                <a:extLst>
                  <a:ext uri="{FF2B5EF4-FFF2-40B4-BE49-F238E27FC236}">
                    <a16:creationId xmlns:a16="http://schemas.microsoft.com/office/drawing/2014/main" id="{BE2C75A2-6E3D-4EDC-8E40-A61A9C4C8675}"/>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ight Triangle 38">
                <a:extLst>
                  <a:ext uri="{FF2B5EF4-FFF2-40B4-BE49-F238E27FC236}">
                    <a16:creationId xmlns:a16="http://schemas.microsoft.com/office/drawing/2014/main" id="{AE645F8B-649A-475E-9412-692FE38EC6F1}"/>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ight Triangle 38">
                <a:extLst>
                  <a:ext uri="{FF2B5EF4-FFF2-40B4-BE49-F238E27FC236}">
                    <a16:creationId xmlns:a16="http://schemas.microsoft.com/office/drawing/2014/main" id="{8D5E077F-1B32-4696-8FC3-33D06D7B4C16}"/>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ight Triangle 38">
                <a:extLst>
                  <a:ext uri="{FF2B5EF4-FFF2-40B4-BE49-F238E27FC236}">
                    <a16:creationId xmlns:a16="http://schemas.microsoft.com/office/drawing/2014/main" id="{5F94CBAA-8F14-4AC8-A832-781503236098}"/>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ight Triangle 38">
                <a:extLst>
                  <a:ext uri="{FF2B5EF4-FFF2-40B4-BE49-F238E27FC236}">
                    <a16:creationId xmlns:a16="http://schemas.microsoft.com/office/drawing/2014/main" id="{55B640B3-3C6C-4B6C-9044-8F44108D4396}"/>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sp>
        <p:nvSpPr>
          <p:cNvPr id="28" name="Title 1">
            <a:extLst>
              <a:ext uri="{FF2B5EF4-FFF2-40B4-BE49-F238E27FC236}">
                <a16:creationId xmlns:a16="http://schemas.microsoft.com/office/drawing/2014/main" id="{C19198D1-CE73-48A2-AD8F-C34242DD3B41}"/>
              </a:ext>
            </a:extLst>
          </p:cNvPr>
          <p:cNvSpPr>
            <a:spLocks noGrp="1"/>
          </p:cNvSpPr>
          <p:nvPr>
            <p:ph type="title"/>
          </p:nvPr>
        </p:nvSpPr>
        <p:spPr>
          <a:xfrm>
            <a:off x="574717" y="2783134"/>
            <a:ext cx="5423647" cy="1291734"/>
          </a:xfrm>
        </p:spPr>
        <p:txBody>
          <a:bodyPr>
            <a:no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17486856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6487304" y="2801089"/>
            <a:ext cx="5129980" cy="1325563"/>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440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2" y="0"/>
            <a:ext cx="12201142"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15" name="Picture 14">
            <a:extLst>
              <a:ext uri="{FF2B5EF4-FFF2-40B4-BE49-F238E27FC236}">
                <a16:creationId xmlns:a16="http://schemas.microsoft.com/office/drawing/2014/main" id="{BCE8F057-891B-4C8D-A67C-2F5FDCBF0A72}"/>
              </a:ext>
            </a:extLst>
          </p:cNvPr>
          <p:cNvPicPr>
            <a:picLocks noChangeAspect="1"/>
          </p:cNvPicPr>
          <p:nvPr userDrawn="1"/>
        </p:nvPicPr>
        <p:blipFill>
          <a:blip r:embed="rId2"/>
          <a:srcRect/>
          <a:stretch/>
        </p:blipFill>
        <p:spPr>
          <a:xfrm>
            <a:off x="609600" y="5977070"/>
            <a:ext cx="2232350" cy="738678"/>
          </a:xfrm>
          <a:prstGeom prst="rect">
            <a:avLst/>
          </a:prstGeom>
        </p:spPr>
      </p:pic>
      <p:pic>
        <p:nvPicPr>
          <p:cNvPr id="16" name="Picture 15" descr="Shape&#10;&#10;Description automatically generated">
            <a:extLst>
              <a:ext uri="{FF2B5EF4-FFF2-40B4-BE49-F238E27FC236}">
                <a16:creationId xmlns:a16="http://schemas.microsoft.com/office/drawing/2014/main" id="{E725B518-074F-4D26-A2A9-D74434222752}"/>
              </a:ext>
            </a:extLst>
          </p:cNvPr>
          <p:cNvPicPr>
            <a:picLocks noChangeAspect="1"/>
          </p:cNvPicPr>
          <p:nvPr userDrawn="1"/>
        </p:nvPicPr>
        <p:blipFill>
          <a:blip r:embed="rId3"/>
          <a:stretch>
            <a:fillRect/>
          </a:stretch>
        </p:blipFill>
        <p:spPr>
          <a:xfrm flipH="1">
            <a:off x="5095505" y="-503156"/>
            <a:ext cx="7096495" cy="7864312"/>
          </a:xfrm>
          <a:prstGeom prst="rect">
            <a:avLst/>
          </a:prstGeom>
        </p:spPr>
      </p:pic>
      <p:sp>
        <p:nvSpPr>
          <p:cNvPr id="17" name="Oval 16">
            <a:extLst>
              <a:ext uri="{FF2B5EF4-FFF2-40B4-BE49-F238E27FC236}">
                <a16:creationId xmlns:a16="http://schemas.microsoft.com/office/drawing/2014/main" id="{8537AA72-1C72-4CF5-B064-8D05CE99010B}"/>
              </a:ext>
            </a:extLst>
          </p:cNvPr>
          <p:cNvSpPr/>
          <p:nvPr userDrawn="1"/>
        </p:nvSpPr>
        <p:spPr>
          <a:xfrm>
            <a:off x="6487305" y="6387982"/>
            <a:ext cx="632389" cy="470018"/>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sp>
        <p:nvSpPr>
          <p:cNvPr id="9" name="Title 1">
            <a:extLst>
              <a:ext uri="{FF2B5EF4-FFF2-40B4-BE49-F238E27FC236}">
                <a16:creationId xmlns:a16="http://schemas.microsoft.com/office/drawing/2014/main" id="{9F0AB926-7E14-4CD6-AB34-F774CAF678C8}"/>
              </a:ext>
            </a:extLst>
          </p:cNvPr>
          <p:cNvSpPr>
            <a:spLocks noGrp="1"/>
          </p:cNvSpPr>
          <p:nvPr>
            <p:ph type="title"/>
          </p:nvPr>
        </p:nvSpPr>
        <p:spPr>
          <a:xfrm>
            <a:off x="574717" y="2783134"/>
            <a:ext cx="5423647" cy="1291734"/>
          </a:xfrm>
        </p:spPr>
        <p:txBody>
          <a:bodyPr>
            <a:no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3108910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CC6C2B9-9DA8-4B66-B7C0-BCAAA2A52321}"/>
              </a:ext>
            </a:extLst>
          </p:cNvPr>
          <p:cNvSpPr txBox="1">
            <a:spLocks/>
          </p:cNvSpPr>
          <p:nvPr userDrawn="1"/>
        </p:nvSpPr>
        <p:spPr>
          <a:xfrm>
            <a:off x="6487304" y="2801089"/>
            <a:ext cx="5129980" cy="1325563"/>
          </a:xfrm>
          <a:prstGeom prst="rect">
            <a:avLst/>
          </a:prstGeom>
        </p:spPr>
        <p:txBody>
          <a:bodyPr/>
          <a:lstStyle>
            <a:lvl1pPr algn="l" defTabSz="457189" rtl="0" eaLnBrk="1" latinLnBrk="0" hangingPunct="1">
              <a:spcBef>
                <a:spcPct val="0"/>
              </a:spcBef>
              <a:buNone/>
              <a:defRPr sz="4400" kern="1200">
                <a:solidFill>
                  <a:schemeClr val="bg1"/>
                </a:solidFill>
                <a:latin typeface="Arial"/>
                <a:ea typeface="+mj-ea"/>
                <a:cs typeface="Arial"/>
              </a:defRPr>
            </a:lvl1pPr>
          </a:lstStyle>
          <a:p>
            <a:r>
              <a:rPr lang="en-US" sz="4400"/>
              <a:t>Click to edit Master title style</a:t>
            </a:r>
          </a:p>
        </p:txBody>
      </p:sp>
      <p:sp>
        <p:nvSpPr>
          <p:cNvPr id="8" name="Rectangle 7">
            <a:extLst>
              <a:ext uri="{FF2B5EF4-FFF2-40B4-BE49-F238E27FC236}">
                <a16:creationId xmlns:a16="http://schemas.microsoft.com/office/drawing/2014/main" id="{3B5B075E-1C2A-4661-AF88-4FEE09BFBA89}"/>
              </a:ext>
            </a:extLst>
          </p:cNvPr>
          <p:cNvSpPr/>
          <p:nvPr userDrawn="1"/>
        </p:nvSpPr>
        <p:spPr>
          <a:xfrm>
            <a:off x="2" y="0"/>
            <a:ext cx="12201142"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15" name="Picture 14">
            <a:extLst>
              <a:ext uri="{FF2B5EF4-FFF2-40B4-BE49-F238E27FC236}">
                <a16:creationId xmlns:a16="http://schemas.microsoft.com/office/drawing/2014/main" id="{BCE8F057-891B-4C8D-A67C-2F5FDCBF0A72}"/>
              </a:ext>
            </a:extLst>
          </p:cNvPr>
          <p:cNvPicPr>
            <a:picLocks noChangeAspect="1"/>
          </p:cNvPicPr>
          <p:nvPr userDrawn="1"/>
        </p:nvPicPr>
        <p:blipFill>
          <a:blip r:embed="rId2"/>
          <a:srcRect/>
          <a:stretch/>
        </p:blipFill>
        <p:spPr>
          <a:xfrm>
            <a:off x="609600" y="5977070"/>
            <a:ext cx="2232350" cy="738678"/>
          </a:xfrm>
          <a:prstGeom prst="rect">
            <a:avLst/>
          </a:prstGeom>
        </p:spPr>
      </p:pic>
      <p:sp>
        <p:nvSpPr>
          <p:cNvPr id="17" name="Oval 16">
            <a:extLst>
              <a:ext uri="{FF2B5EF4-FFF2-40B4-BE49-F238E27FC236}">
                <a16:creationId xmlns:a16="http://schemas.microsoft.com/office/drawing/2014/main" id="{8537AA72-1C72-4CF5-B064-8D05CE99010B}"/>
              </a:ext>
            </a:extLst>
          </p:cNvPr>
          <p:cNvSpPr/>
          <p:nvPr userDrawn="1"/>
        </p:nvSpPr>
        <p:spPr>
          <a:xfrm>
            <a:off x="6487305" y="6387982"/>
            <a:ext cx="632389" cy="47001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nvGrpSpPr>
          <p:cNvPr id="27" name="Group 26">
            <a:extLst>
              <a:ext uri="{FF2B5EF4-FFF2-40B4-BE49-F238E27FC236}">
                <a16:creationId xmlns:a16="http://schemas.microsoft.com/office/drawing/2014/main" id="{A88893D9-AFC6-40DC-A585-C553E38D04CB}"/>
              </a:ext>
            </a:extLst>
          </p:cNvPr>
          <p:cNvGrpSpPr/>
          <p:nvPr userDrawn="1"/>
        </p:nvGrpSpPr>
        <p:grpSpPr>
          <a:xfrm flipH="1">
            <a:off x="6180871" y="55542"/>
            <a:ext cx="4283803" cy="6746918"/>
            <a:chOff x="1787548" y="80265"/>
            <a:chExt cx="4283803" cy="6746918"/>
          </a:xfrm>
          <a:solidFill>
            <a:schemeClr val="accent1"/>
          </a:solidFill>
        </p:grpSpPr>
        <p:sp>
          <p:nvSpPr>
            <p:cNvPr id="28" name="Right Triangle 38">
              <a:extLst>
                <a:ext uri="{FF2B5EF4-FFF2-40B4-BE49-F238E27FC236}">
                  <a16:creationId xmlns:a16="http://schemas.microsoft.com/office/drawing/2014/main" id="{2719C03F-FD19-4604-A144-0A96F35C9491}"/>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9" name="Right Triangle 38">
              <a:extLst>
                <a:ext uri="{FF2B5EF4-FFF2-40B4-BE49-F238E27FC236}">
                  <a16:creationId xmlns:a16="http://schemas.microsoft.com/office/drawing/2014/main" id="{9888B353-3E96-4D16-9592-585D619FC3E2}"/>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0" name="Right Triangle 38">
              <a:extLst>
                <a:ext uri="{FF2B5EF4-FFF2-40B4-BE49-F238E27FC236}">
                  <a16:creationId xmlns:a16="http://schemas.microsoft.com/office/drawing/2014/main" id="{965168C0-A575-47EC-A428-995A82FA65EA}"/>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1" name="Right Triangle 38">
              <a:extLst>
                <a:ext uri="{FF2B5EF4-FFF2-40B4-BE49-F238E27FC236}">
                  <a16:creationId xmlns:a16="http://schemas.microsoft.com/office/drawing/2014/main" id="{BDE94A35-43B7-4F34-8C63-A8B6947D2841}"/>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2" name="Right Triangle 38">
              <a:extLst>
                <a:ext uri="{FF2B5EF4-FFF2-40B4-BE49-F238E27FC236}">
                  <a16:creationId xmlns:a16="http://schemas.microsoft.com/office/drawing/2014/main" id="{7B720ABB-6B3E-4B04-995F-729F77F40A32}"/>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3" name="Right Triangle 38">
              <a:extLst>
                <a:ext uri="{FF2B5EF4-FFF2-40B4-BE49-F238E27FC236}">
                  <a16:creationId xmlns:a16="http://schemas.microsoft.com/office/drawing/2014/main" id="{7907802C-159A-4A96-90AF-D9C12911A701}"/>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34" name="Group 33">
            <a:extLst>
              <a:ext uri="{FF2B5EF4-FFF2-40B4-BE49-F238E27FC236}">
                <a16:creationId xmlns:a16="http://schemas.microsoft.com/office/drawing/2014/main" id="{90D1F1E8-B5F2-4D28-A493-5B1695B68448}"/>
              </a:ext>
            </a:extLst>
          </p:cNvPr>
          <p:cNvGrpSpPr/>
          <p:nvPr userDrawn="1"/>
        </p:nvGrpSpPr>
        <p:grpSpPr>
          <a:xfrm flipH="1">
            <a:off x="5755293" y="654928"/>
            <a:ext cx="5870013" cy="5191391"/>
            <a:chOff x="626916" y="679651"/>
            <a:chExt cx="5870013" cy="5191391"/>
          </a:xfrm>
          <a:solidFill>
            <a:srgbClr val="FFFFFF"/>
          </a:solidFill>
        </p:grpSpPr>
        <p:sp>
          <p:nvSpPr>
            <p:cNvPr id="35" name="Right Triangle 38">
              <a:extLst>
                <a:ext uri="{FF2B5EF4-FFF2-40B4-BE49-F238E27FC236}">
                  <a16:creationId xmlns:a16="http://schemas.microsoft.com/office/drawing/2014/main" id="{BB1C918C-5AB2-4F0D-BD0B-9CFB60938310}"/>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6" name="Right Triangle 38">
              <a:extLst>
                <a:ext uri="{FF2B5EF4-FFF2-40B4-BE49-F238E27FC236}">
                  <a16:creationId xmlns:a16="http://schemas.microsoft.com/office/drawing/2014/main" id="{10C2A35C-FC23-4F1B-825E-CBA55A9FAC64}"/>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7" name="Right Triangle 38">
              <a:extLst>
                <a:ext uri="{FF2B5EF4-FFF2-40B4-BE49-F238E27FC236}">
                  <a16:creationId xmlns:a16="http://schemas.microsoft.com/office/drawing/2014/main" id="{E68D6DF9-84FE-47D6-BCD3-7C4BFA76A95E}"/>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8" name="Right Triangle 38">
              <a:extLst>
                <a:ext uri="{FF2B5EF4-FFF2-40B4-BE49-F238E27FC236}">
                  <a16:creationId xmlns:a16="http://schemas.microsoft.com/office/drawing/2014/main" id="{FA0EE6E1-0BB8-48F6-A94A-7D7E672E6776}"/>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39" name="Right Triangle 38">
              <a:extLst>
                <a:ext uri="{FF2B5EF4-FFF2-40B4-BE49-F238E27FC236}">
                  <a16:creationId xmlns:a16="http://schemas.microsoft.com/office/drawing/2014/main" id="{FF1FA755-3899-4591-83B9-8DB7B15EBD6F}"/>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40" name="Right Triangle 38">
              <a:extLst>
                <a:ext uri="{FF2B5EF4-FFF2-40B4-BE49-F238E27FC236}">
                  <a16:creationId xmlns:a16="http://schemas.microsoft.com/office/drawing/2014/main" id="{6E099F12-E4EC-4CD5-A02C-FC33273F7C86}"/>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
        <p:nvSpPr>
          <p:cNvPr id="21" name="Title 1">
            <a:extLst>
              <a:ext uri="{FF2B5EF4-FFF2-40B4-BE49-F238E27FC236}">
                <a16:creationId xmlns:a16="http://schemas.microsoft.com/office/drawing/2014/main" id="{25EC42E7-06E1-48C9-8BE0-7252E98BE4C7}"/>
              </a:ext>
            </a:extLst>
          </p:cNvPr>
          <p:cNvSpPr>
            <a:spLocks noGrp="1"/>
          </p:cNvSpPr>
          <p:nvPr>
            <p:ph type="title"/>
          </p:nvPr>
        </p:nvSpPr>
        <p:spPr>
          <a:xfrm>
            <a:off x="574717" y="2783134"/>
            <a:ext cx="5423647" cy="1291734"/>
          </a:xfrm>
        </p:spPr>
        <p:txBody>
          <a:bodyPr>
            <a:noAutofit/>
          </a:bodyPr>
          <a:lstStyle>
            <a:lvl1pPr>
              <a:defRPr sz="4000">
                <a:solidFill>
                  <a:schemeClr val="bg1"/>
                </a:solidFill>
              </a:defRPr>
            </a:lvl1pPr>
          </a:lstStyle>
          <a:p>
            <a:r>
              <a:rPr lang="en-US"/>
              <a:t>Click to edit Master title style</a:t>
            </a:r>
          </a:p>
        </p:txBody>
      </p:sp>
    </p:spTree>
    <p:extLst>
      <p:ext uri="{BB962C8B-B14F-4D97-AF65-F5344CB8AC3E}">
        <p14:creationId xmlns:p14="http://schemas.microsoft.com/office/powerpoint/2010/main" val="2788995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89459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4657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normAutofit/>
          </a:bodyPr>
          <a:lstStyle>
            <a:lvl1pPr algn="l">
              <a:defRPr sz="1800" b="1"/>
            </a:lvl1pPr>
          </a:lstStyle>
          <a:p>
            <a:r>
              <a:rPr lang="en-US"/>
              <a:t>Click to edit Master title style</a:t>
            </a:r>
          </a:p>
        </p:txBody>
      </p:sp>
      <p:sp>
        <p:nvSpPr>
          <p:cNvPr id="3" name="Content Placeholder 2"/>
          <p:cNvSpPr>
            <a:spLocks noGrp="1"/>
          </p:cNvSpPr>
          <p:nvPr>
            <p:ph idx="1"/>
          </p:nvPr>
        </p:nvSpPr>
        <p:spPr>
          <a:xfrm>
            <a:off x="4766734" y="273052"/>
            <a:ext cx="6815667" cy="5694612"/>
          </a:xfrm>
        </p:spPr>
        <p:txBody>
          <a:bodyPr/>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532563"/>
          </a:xfrm>
        </p:spPr>
        <p:txBody>
          <a:bodyPr/>
          <a:lstStyle>
            <a:lvl1pPr marL="0" indent="0">
              <a:buNone/>
              <a:defRPr sz="1400">
                <a:solidFill>
                  <a:schemeClr val="tx2"/>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Tree>
    <p:extLst>
      <p:ext uri="{BB962C8B-B14F-4D97-AF65-F5344CB8AC3E}">
        <p14:creationId xmlns:p14="http://schemas.microsoft.com/office/powerpoint/2010/main" val="618871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70" lvl="0" indent="-457178" algn="ctr">
              <a:spcBef>
                <a:spcPts val="0"/>
              </a:spcBef>
              <a:spcAft>
                <a:spcPts val="0"/>
              </a:spcAft>
              <a:buSzPts val="1800"/>
              <a:buChar char="●"/>
              <a:defRPr/>
            </a:lvl1pPr>
            <a:lvl2pPr marL="1219140" lvl="1" indent="-423312" algn="ctr">
              <a:spcBef>
                <a:spcPts val="2133"/>
              </a:spcBef>
              <a:spcAft>
                <a:spcPts val="0"/>
              </a:spcAft>
              <a:buSzPts val="1400"/>
              <a:buChar char="○"/>
              <a:defRPr/>
            </a:lvl2pPr>
            <a:lvl3pPr marL="1828709" lvl="2" indent="-423312" algn="ctr">
              <a:spcBef>
                <a:spcPts val="2133"/>
              </a:spcBef>
              <a:spcAft>
                <a:spcPts val="0"/>
              </a:spcAft>
              <a:buSzPts val="1400"/>
              <a:buChar char="■"/>
              <a:defRPr/>
            </a:lvl3pPr>
            <a:lvl4pPr marL="2438278" lvl="3" indent="-423312" algn="ctr">
              <a:spcBef>
                <a:spcPts val="2133"/>
              </a:spcBef>
              <a:spcAft>
                <a:spcPts val="0"/>
              </a:spcAft>
              <a:buSzPts val="1400"/>
              <a:buChar char="●"/>
              <a:defRPr/>
            </a:lvl4pPr>
            <a:lvl5pPr marL="3047848" lvl="4" indent="-423312" algn="ctr">
              <a:spcBef>
                <a:spcPts val="2133"/>
              </a:spcBef>
              <a:spcAft>
                <a:spcPts val="0"/>
              </a:spcAft>
              <a:buSzPts val="1400"/>
              <a:buChar char="○"/>
              <a:defRPr/>
            </a:lvl5pPr>
            <a:lvl6pPr marL="3657418" lvl="5" indent="-423312" algn="ctr">
              <a:spcBef>
                <a:spcPts val="2133"/>
              </a:spcBef>
              <a:spcAft>
                <a:spcPts val="0"/>
              </a:spcAft>
              <a:buSzPts val="1400"/>
              <a:buChar char="■"/>
              <a:defRPr/>
            </a:lvl6pPr>
            <a:lvl7pPr marL="4266987" lvl="6" indent="-423312" algn="ctr">
              <a:spcBef>
                <a:spcPts val="2133"/>
              </a:spcBef>
              <a:spcAft>
                <a:spcPts val="0"/>
              </a:spcAft>
              <a:buSzPts val="1400"/>
              <a:buChar char="●"/>
              <a:defRPr/>
            </a:lvl7pPr>
            <a:lvl8pPr marL="4876557" lvl="7" indent="-423312" algn="ctr">
              <a:spcBef>
                <a:spcPts val="2133"/>
              </a:spcBef>
              <a:spcAft>
                <a:spcPts val="0"/>
              </a:spcAft>
              <a:buSzPts val="1400"/>
              <a:buChar char="○"/>
              <a:defRPr/>
            </a:lvl8pPr>
            <a:lvl9pPr marL="5486126" lvl="8" indent="-423312"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3569590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27315"/>
            <a:ext cx="4924926" cy="6122505"/>
          </a:xfrm>
          <a:solidFill>
            <a:schemeClr val="accent1"/>
          </a:solidFill>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5221705" y="2006518"/>
            <a:ext cx="6360695" cy="804862"/>
          </a:xfrm>
        </p:spPr>
        <p:txBody>
          <a:bodyPr/>
          <a:lstStyle>
            <a:lvl1pPr marL="0" indent="0">
              <a:buNone/>
              <a:defRPr sz="1400">
                <a:solidFill>
                  <a:schemeClr val="tx2"/>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DFE389F4-C176-42D8-8C31-9BCD2FCBE047}"/>
              </a:ext>
            </a:extLst>
          </p:cNvPr>
          <p:cNvSpPr>
            <a:spLocks noGrp="1"/>
          </p:cNvSpPr>
          <p:nvPr>
            <p:ph type="title"/>
          </p:nvPr>
        </p:nvSpPr>
        <p:spPr>
          <a:xfrm>
            <a:off x="5221705" y="270801"/>
            <a:ext cx="6360695" cy="1405599"/>
          </a:xfrm>
        </p:spPr>
        <p:txBody>
          <a:bodyPr>
            <a:normAutofit/>
          </a:bodyPr>
          <a:lstStyle>
            <a:lvl1pPr algn="l">
              <a:defRPr sz="2800"/>
            </a:lvl1pPr>
          </a:lstStyle>
          <a:p>
            <a:r>
              <a:rPr lang="en-US"/>
              <a:t>Click to edit Master title style</a:t>
            </a:r>
          </a:p>
        </p:txBody>
      </p:sp>
    </p:spTree>
    <p:extLst>
      <p:ext uri="{BB962C8B-B14F-4D97-AF65-F5344CB8AC3E}">
        <p14:creationId xmlns:p14="http://schemas.microsoft.com/office/powerpoint/2010/main" val="7369334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692316" y="-1"/>
            <a:ext cx="7499684" cy="6096001"/>
          </a:xfrm>
          <a:solidFill>
            <a:schemeClr val="accent1"/>
          </a:solidFill>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689798" y="2006518"/>
            <a:ext cx="3810015" cy="804862"/>
          </a:xfrm>
        </p:spPr>
        <p:txBody>
          <a:bodyPr/>
          <a:lstStyle>
            <a:lvl1pPr marL="0" indent="0">
              <a:buNone/>
              <a:defRPr sz="1400">
                <a:solidFill>
                  <a:schemeClr val="tx2"/>
                </a:solidFill>
              </a:defRPr>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DFE389F4-C176-42D8-8C31-9BCD2FCBE047}"/>
              </a:ext>
            </a:extLst>
          </p:cNvPr>
          <p:cNvSpPr>
            <a:spLocks noGrp="1"/>
          </p:cNvSpPr>
          <p:nvPr>
            <p:ph type="title"/>
          </p:nvPr>
        </p:nvSpPr>
        <p:spPr>
          <a:xfrm>
            <a:off x="689798" y="270801"/>
            <a:ext cx="3810014" cy="1405599"/>
          </a:xfrm>
        </p:spPr>
        <p:txBody>
          <a:bodyPr>
            <a:normAutofit/>
          </a:bodyPr>
          <a:lstStyle>
            <a:lvl1pPr algn="l">
              <a:defRPr sz="2800"/>
            </a:lvl1pPr>
          </a:lstStyle>
          <a:p>
            <a:r>
              <a:rPr lang="en-US"/>
              <a:t>Click to edit Master title style</a:t>
            </a:r>
          </a:p>
        </p:txBody>
      </p:sp>
    </p:spTree>
    <p:extLst>
      <p:ext uri="{BB962C8B-B14F-4D97-AF65-F5344CB8AC3E}">
        <p14:creationId xmlns:p14="http://schemas.microsoft.com/office/powerpoint/2010/main" val="5115517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1808" y="0"/>
            <a:ext cx="1219199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grpSp>
        <p:nvGrpSpPr>
          <p:cNvPr id="9" name="Group 8">
            <a:extLst>
              <a:ext uri="{FF2B5EF4-FFF2-40B4-BE49-F238E27FC236}">
                <a16:creationId xmlns:a16="http://schemas.microsoft.com/office/drawing/2014/main" id="{4968B16C-2096-457D-B89E-D9459206D38E}"/>
              </a:ext>
            </a:extLst>
          </p:cNvPr>
          <p:cNvGrpSpPr/>
          <p:nvPr userDrawn="1"/>
        </p:nvGrpSpPr>
        <p:grpSpPr>
          <a:xfrm>
            <a:off x="7910004" y="55542"/>
            <a:ext cx="4283803" cy="6746918"/>
            <a:chOff x="1787548" y="80265"/>
            <a:chExt cx="4283803" cy="6746918"/>
          </a:xfrm>
          <a:solidFill>
            <a:schemeClr val="accent1"/>
          </a:solidFill>
        </p:grpSpPr>
        <p:sp>
          <p:nvSpPr>
            <p:cNvPr id="17" name="Right Triangle 38">
              <a:extLst>
                <a:ext uri="{FF2B5EF4-FFF2-40B4-BE49-F238E27FC236}">
                  <a16:creationId xmlns:a16="http://schemas.microsoft.com/office/drawing/2014/main" id="{79C71151-EE11-4E6E-9C96-C31B034EB4B8}"/>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ight Triangle 38">
              <a:extLst>
                <a:ext uri="{FF2B5EF4-FFF2-40B4-BE49-F238E27FC236}">
                  <a16:creationId xmlns:a16="http://schemas.microsoft.com/office/drawing/2014/main" id="{03375B8A-B830-429A-97FD-1FF6DFA35A7F}"/>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ight Triangle 38">
              <a:extLst>
                <a:ext uri="{FF2B5EF4-FFF2-40B4-BE49-F238E27FC236}">
                  <a16:creationId xmlns:a16="http://schemas.microsoft.com/office/drawing/2014/main" id="{B8A1FAFD-03B1-4735-9A0B-C09AC495895D}"/>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ight Triangle 38">
              <a:extLst>
                <a:ext uri="{FF2B5EF4-FFF2-40B4-BE49-F238E27FC236}">
                  <a16:creationId xmlns:a16="http://schemas.microsoft.com/office/drawing/2014/main" id="{07049E7E-F3EE-40E6-8D95-83EC471BAC87}"/>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ight Triangle 38">
              <a:extLst>
                <a:ext uri="{FF2B5EF4-FFF2-40B4-BE49-F238E27FC236}">
                  <a16:creationId xmlns:a16="http://schemas.microsoft.com/office/drawing/2014/main" id="{24E4145E-5991-4921-B00B-F264B8F85014}"/>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ight Triangle 38">
              <a:extLst>
                <a:ext uri="{FF2B5EF4-FFF2-40B4-BE49-F238E27FC236}">
                  <a16:creationId xmlns:a16="http://schemas.microsoft.com/office/drawing/2014/main" id="{A6BB23B0-FE2E-4752-ABB1-326B70B6FDEB}"/>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0" name="Group 9">
            <a:extLst>
              <a:ext uri="{FF2B5EF4-FFF2-40B4-BE49-F238E27FC236}">
                <a16:creationId xmlns:a16="http://schemas.microsoft.com/office/drawing/2014/main" id="{F98EDC9E-CC3E-496F-B792-9BFFF3C3CAF3}"/>
              </a:ext>
            </a:extLst>
          </p:cNvPr>
          <p:cNvGrpSpPr/>
          <p:nvPr userDrawn="1"/>
        </p:nvGrpSpPr>
        <p:grpSpPr>
          <a:xfrm>
            <a:off x="6749372" y="654928"/>
            <a:ext cx="5870013" cy="5191391"/>
            <a:chOff x="626916" y="679651"/>
            <a:chExt cx="5870013" cy="5191391"/>
          </a:xfrm>
          <a:solidFill>
            <a:srgbClr val="285F74">
              <a:alpha val="50196"/>
            </a:srgbClr>
          </a:solidFill>
        </p:grpSpPr>
        <p:sp>
          <p:nvSpPr>
            <p:cNvPr id="11" name="Right Triangle 38">
              <a:extLst>
                <a:ext uri="{FF2B5EF4-FFF2-40B4-BE49-F238E27FC236}">
                  <a16:creationId xmlns:a16="http://schemas.microsoft.com/office/drawing/2014/main" id="{D8C5A727-90CE-4530-A0B3-1B7B23DB55D7}"/>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ight Triangle 38">
              <a:extLst>
                <a:ext uri="{FF2B5EF4-FFF2-40B4-BE49-F238E27FC236}">
                  <a16:creationId xmlns:a16="http://schemas.microsoft.com/office/drawing/2014/main" id="{D5987BC0-7E38-4155-8AEC-717A46EFE380}"/>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ight Triangle 38">
              <a:extLst>
                <a:ext uri="{FF2B5EF4-FFF2-40B4-BE49-F238E27FC236}">
                  <a16:creationId xmlns:a16="http://schemas.microsoft.com/office/drawing/2014/main" id="{C060E214-9050-48F7-8FE5-71B84D4B0350}"/>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ight Triangle 38">
              <a:extLst>
                <a:ext uri="{FF2B5EF4-FFF2-40B4-BE49-F238E27FC236}">
                  <a16:creationId xmlns:a16="http://schemas.microsoft.com/office/drawing/2014/main" id="{F7381BC5-E52B-4FC1-A8BD-DD336D4BE5ED}"/>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ight Triangle 38">
              <a:extLst>
                <a:ext uri="{FF2B5EF4-FFF2-40B4-BE49-F238E27FC236}">
                  <a16:creationId xmlns:a16="http://schemas.microsoft.com/office/drawing/2014/main" id="{098FE2E0-2D87-4168-96BC-2739A91E100B}"/>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ight Triangle 38">
              <a:extLst>
                <a:ext uri="{FF2B5EF4-FFF2-40B4-BE49-F238E27FC236}">
                  <a16:creationId xmlns:a16="http://schemas.microsoft.com/office/drawing/2014/main" id="{5A1CF457-8405-42EB-A8BB-8A73DBFD9DA7}"/>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27986612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2" y="0"/>
            <a:ext cx="12191999" cy="68580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pic>
        <p:nvPicPr>
          <p:cNvPr id="6" name="Picture 5">
            <a:extLst>
              <a:ext uri="{FF2B5EF4-FFF2-40B4-BE49-F238E27FC236}">
                <a16:creationId xmlns:a16="http://schemas.microsoft.com/office/drawing/2014/main" id="{9CC6E6B0-E8FC-4100-AA39-827ACAD1AF71}"/>
              </a:ext>
            </a:extLst>
          </p:cNvPr>
          <p:cNvPicPr>
            <a:picLocks noChangeAspect="1"/>
          </p:cNvPicPr>
          <p:nvPr userDrawn="1"/>
        </p:nvPicPr>
        <p:blipFill rotWithShape="1">
          <a:blip r:embed="rId2">
            <a:alphaModFix amt="30000"/>
          </a:blip>
          <a:srcRect r="15846" b="18281"/>
          <a:stretch/>
        </p:blipFill>
        <p:spPr>
          <a:xfrm>
            <a:off x="5237748" y="-609016"/>
            <a:ext cx="6934726" cy="7462743"/>
          </a:xfrm>
          <a:prstGeom prst="rect">
            <a:avLst/>
          </a:prstGeom>
        </p:spPr>
      </p:pic>
    </p:spTree>
    <p:extLst>
      <p:ext uri="{BB962C8B-B14F-4D97-AF65-F5344CB8AC3E}">
        <p14:creationId xmlns:p14="http://schemas.microsoft.com/office/powerpoint/2010/main" val="197460110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905396-A51D-4BC7-A374-B960CF7D1277}"/>
              </a:ext>
            </a:extLst>
          </p:cNvPr>
          <p:cNvSpPr/>
          <p:nvPr userDrawn="1"/>
        </p:nvSpPr>
        <p:spPr>
          <a:xfrm>
            <a:off x="1808" y="0"/>
            <a:ext cx="1219199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sz="1800">
              <a:solidFill>
                <a:schemeClr val="accent1"/>
              </a:solidFill>
            </a:endParaRPr>
          </a:p>
        </p:txBody>
      </p:sp>
      <p:grpSp>
        <p:nvGrpSpPr>
          <p:cNvPr id="9" name="Group 8">
            <a:extLst>
              <a:ext uri="{FF2B5EF4-FFF2-40B4-BE49-F238E27FC236}">
                <a16:creationId xmlns:a16="http://schemas.microsoft.com/office/drawing/2014/main" id="{4968B16C-2096-457D-B89E-D9459206D38E}"/>
              </a:ext>
            </a:extLst>
          </p:cNvPr>
          <p:cNvGrpSpPr/>
          <p:nvPr userDrawn="1"/>
        </p:nvGrpSpPr>
        <p:grpSpPr>
          <a:xfrm>
            <a:off x="7910004" y="55542"/>
            <a:ext cx="4283803" cy="6746918"/>
            <a:chOff x="1787548" y="80265"/>
            <a:chExt cx="4283803" cy="6746918"/>
          </a:xfrm>
          <a:solidFill>
            <a:schemeClr val="bg1"/>
          </a:solidFill>
        </p:grpSpPr>
        <p:sp>
          <p:nvSpPr>
            <p:cNvPr id="17" name="Right Triangle 38">
              <a:extLst>
                <a:ext uri="{FF2B5EF4-FFF2-40B4-BE49-F238E27FC236}">
                  <a16:creationId xmlns:a16="http://schemas.microsoft.com/office/drawing/2014/main" id="{79C71151-EE11-4E6E-9C96-C31B034EB4B8}"/>
                </a:ext>
              </a:extLst>
            </p:cNvPr>
            <p:cNvSpPr/>
            <p:nvPr userDrawn="1"/>
          </p:nvSpPr>
          <p:spPr>
            <a:xfrm flipH="1">
              <a:off x="5388495" y="8026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ight Triangle 38">
              <a:extLst>
                <a:ext uri="{FF2B5EF4-FFF2-40B4-BE49-F238E27FC236}">
                  <a16:creationId xmlns:a16="http://schemas.microsoft.com/office/drawing/2014/main" id="{03375B8A-B830-429A-97FD-1FF6DFA35A7F}"/>
                </a:ext>
              </a:extLst>
            </p:cNvPr>
            <p:cNvSpPr/>
            <p:nvPr userDrawn="1"/>
          </p:nvSpPr>
          <p:spPr>
            <a:xfrm flipH="1">
              <a:off x="5386114" y="2326988"/>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Right Triangle 38">
              <a:extLst>
                <a:ext uri="{FF2B5EF4-FFF2-40B4-BE49-F238E27FC236}">
                  <a16:creationId xmlns:a16="http://schemas.microsoft.com/office/drawing/2014/main" id="{B8A1FAFD-03B1-4735-9A0B-C09AC495895D}"/>
                </a:ext>
              </a:extLst>
            </p:cNvPr>
            <p:cNvSpPr/>
            <p:nvPr userDrawn="1"/>
          </p:nvSpPr>
          <p:spPr>
            <a:xfrm flipH="1">
              <a:off x="3590922" y="1443395"/>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0" name="Right Triangle 38">
              <a:extLst>
                <a:ext uri="{FF2B5EF4-FFF2-40B4-BE49-F238E27FC236}">
                  <a16:creationId xmlns:a16="http://schemas.microsoft.com/office/drawing/2014/main" id="{07049E7E-F3EE-40E6-8D95-83EC471BAC87}"/>
                </a:ext>
              </a:extLst>
            </p:cNvPr>
            <p:cNvSpPr/>
            <p:nvPr userDrawn="1"/>
          </p:nvSpPr>
          <p:spPr>
            <a:xfrm flipH="1">
              <a:off x="5385443" y="4574542"/>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1" name="Right Triangle 38">
              <a:extLst>
                <a:ext uri="{FF2B5EF4-FFF2-40B4-BE49-F238E27FC236}">
                  <a16:creationId xmlns:a16="http://schemas.microsoft.com/office/drawing/2014/main" id="{24E4145E-5991-4921-B00B-F264B8F85014}"/>
                </a:ext>
              </a:extLst>
            </p:cNvPr>
            <p:cNvSpPr/>
            <p:nvPr userDrawn="1"/>
          </p:nvSpPr>
          <p:spPr>
            <a:xfrm flipH="1">
              <a:off x="3587062" y="3689771"/>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2" name="Right Triangle 38">
              <a:extLst>
                <a:ext uri="{FF2B5EF4-FFF2-40B4-BE49-F238E27FC236}">
                  <a16:creationId xmlns:a16="http://schemas.microsoft.com/office/drawing/2014/main" id="{A6BB23B0-FE2E-4752-ABB1-326B70B6FDEB}"/>
                </a:ext>
              </a:extLst>
            </p:cNvPr>
            <p:cNvSpPr/>
            <p:nvPr userDrawn="1"/>
          </p:nvSpPr>
          <p:spPr>
            <a:xfrm flipH="1">
              <a:off x="1787548" y="2804350"/>
              <a:ext cx="682856" cy="2252641"/>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Lst>
              <a:ahLst/>
              <a:cxnLst>
                <a:cxn ang="0">
                  <a:pos x="connsiteX0" y="connsiteY0"/>
                </a:cxn>
                <a:cxn ang="0">
                  <a:pos x="connsiteX1" y="connsiteY1"/>
                </a:cxn>
                <a:cxn ang="0">
                  <a:pos x="connsiteX2" y="connsiteY2"/>
                </a:cxn>
                <a:cxn ang="0">
                  <a:pos x="connsiteX3" y="connsiteY3"/>
                </a:cxn>
              </a:cxnLst>
              <a:rect l="l" t="t" r="r" b="b"/>
              <a:pathLst>
                <a:path w="682856" h="2252641">
                  <a:moveTo>
                    <a:pt x="3924" y="2252641"/>
                  </a:moveTo>
                  <a:lnTo>
                    <a:pt x="0" y="0"/>
                  </a:lnTo>
                  <a:lnTo>
                    <a:pt x="682856" y="1357864"/>
                  </a:lnTo>
                  <a:lnTo>
                    <a:pt x="3924" y="2252641"/>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grpSp>
        <p:nvGrpSpPr>
          <p:cNvPr id="10" name="Group 9">
            <a:extLst>
              <a:ext uri="{FF2B5EF4-FFF2-40B4-BE49-F238E27FC236}">
                <a16:creationId xmlns:a16="http://schemas.microsoft.com/office/drawing/2014/main" id="{F98EDC9E-CC3E-496F-B792-9BFFF3C3CAF3}"/>
              </a:ext>
            </a:extLst>
          </p:cNvPr>
          <p:cNvGrpSpPr/>
          <p:nvPr userDrawn="1"/>
        </p:nvGrpSpPr>
        <p:grpSpPr>
          <a:xfrm>
            <a:off x="6749372" y="654928"/>
            <a:ext cx="5870013" cy="5191391"/>
            <a:chOff x="626916" y="679651"/>
            <a:chExt cx="5870013" cy="5191391"/>
          </a:xfrm>
          <a:solidFill>
            <a:schemeClr val="bg1">
              <a:alpha val="50196"/>
            </a:schemeClr>
          </a:solidFill>
        </p:grpSpPr>
        <p:sp>
          <p:nvSpPr>
            <p:cNvPr id="11" name="Right Triangle 38">
              <a:extLst>
                <a:ext uri="{FF2B5EF4-FFF2-40B4-BE49-F238E27FC236}">
                  <a16:creationId xmlns:a16="http://schemas.microsoft.com/office/drawing/2014/main" id="{D8C5A727-90CE-4530-A0B3-1B7B23DB55D7}"/>
                </a:ext>
              </a:extLst>
            </p:cNvPr>
            <p:cNvSpPr/>
            <p:nvPr userDrawn="1"/>
          </p:nvSpPr>
          <p:spPr>
            <a:xfrm rot="3240000">
              <a:off x="5016798" y="-103366"/>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Right Triangle 38">
              <a:extLst>
                <a:ext uri="{FF2B5EF4-FFF2-40B4-BE49-F238E27FC236}">
                  <a16:creationId xmlns:a16="http://schemas.microsoft.com/office/drawing/2014/main" id="{D5987BC0-7E38-4155-8AEC-717A46EFE380}"/>
                </a:ext>
              </a:extLst>
            </p:cNvPr>
            <p:cNvSpPr/>
            <p:nvPr userDrawn="1"/>
          </p:nvSpPr>
          <p:spPr>
            <a:xfrm rot="3240000">
              <a:off x="5014417" y="2143357"/>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3" name="Right Triangle 38">
              <a:extLst>
                <a:ext uri="{FF2B5EF4-FFF2-40B4-BE49-F238E27FC236}">
                  <a16:creationId xmlns:a16="http://schemas.microsoft.com/office/drawing/2014/main" id="{C060E214-9050-48F7-8FE5-71B84D4B0350}"/>
                </a:ext>
              </a:extLst>
            </p:cNvPr>
            <p:cNvSpPr/>
            <p:nvPr userDrawn="1"/>
          </p:nvSpPr>
          <p:spPr>
            <a:xfrm rot="3240000">
              <a:off x="3219225" y="1259764"/>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Right Triangle 38">
              <a:extLst>
                <a:ext uri="{FF2B5EF4-FFF2-40B4-BE49-F238E27FC236}">
                  <a16:creationId xmlns:a16="http://schemas.microsoft.com/office/drawing/2014/main" id="{F7381BC5-E52B-4FC1-A8BD-DD336D4BE5ED}"/>
                </a:ext>
              </a:extLst>
            </p:cNvPr>
            <p:cNvSpPr/>
            <p:nvPr userDrawn="1"/>
          </p:nvSpPr>
          <p:spPr>
            <a:xfrm rot="3240000">
              <a:off x="5013746" y="4390911"/>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5" name="Right Triangle 38">
              <a:extLst>
                <a:ext uri="{FF2B5EF4-FFF2-40B4-BE49-F238E27FC236}">
                  <a16:creationId xmlns:a16="http://schemas.microsoft.com/office/drawing/2014/main" id="{098FE2E0-2D87-4168-96BC-2739A91E100B}"/>
                </a:ext>
              </a:extLst>
            </p:cNvPr>
            <p:cNvSpPr/>
            <p:nvPr userDrawn="1"/>
          </p:nvSpPr>
          <p:spPr>
            <a:xfrm rot="3240000">
              <a:off x="3215365" y="3506140"/>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ight Triangle 38">
              <a:extLst>
                <a:ext uri="{FF2B5EF4-FFF2-40B4-BE49-F238E27FC236}">
                  <a16:creationId xmlns:a16="http://schemas.microsoft.com/office/drawing/2014/main" id="{5A1CF457-8405-42EB-A8BB-8A73DBFD9DA7}"/>
                </a:ext>
              </a:extLst>
            </p:cNvPr>
            <p:cNvSpPr/>
            <p:nvPr userDrawn="1"/>
          </p:nvSpPr>
          <p:spPr>
            <a:xfrm rot="3240000">
              <a:off x="1409933" y="2620719"/>
              <a:ext cx="697114" cy="2263148"/>
            </a:xfrm>
            <a:custGeom>
              <a:avLst/>
              <a:gdLst>
                <a:gd name="connsiteX0" fmla="*/ 0 w 883004"/>
                <a:gd name="connsiteY0" fmla="*/ 1165565 h 1165565"/>
                <a:gd name="connsiteX1" fmla="*/ 0 w 883004"/>
                <a:gd name="connsiteY1" fmla="*/ 0 h 1165565"/>
                <a:gd name="connsiteX2" fmla="*/ 883004 w 883004"/>
                <a:gd name="connsiteY2" fmla="*/ 1165565 h 1165565"/>
                <a:gd name="connsiteX3" fmla="*/ 0 w 883004"/>
                <a:gd name="connsiteY3" fmla="*/ 1165565 h 1165565"/>
                <a:gd name="connsiteX0" fmla="*/ 3924 w 883004"/>
                <a:gd name="connsiteY0" fmla="*/ 2252641 h 2252641"/>
                <a:gd name="connsiteX1" fmla="*/ 0 w 883004"/>
                <a:gd name="connsiteY1" fmla="*/ 0 h 2252641"/>
                <a:gd name="connsiteX2" fmla="*/ 883004 w 883004"/>
                <a:gd name="connsiteY2" fmla="*/ 1165565 h 2252641"/>
                <a:gd name="connsiteX3" fmla="*/ 3924 w 883004"/>
                <a:gd name="connsiteY3" fmla="*/ 2252641 h 2252641"/>
                <a:gd name="connsiteX0" fmla="*/ 3924 w 572972"/>
                <a:gd name="connsiteY0" fmla="*/ 2252641 h 2252641"/>
                <a:gd name="connsiteX1" fmla="*/ 0 w 572972"/>
                <a:gd name="connsiteY1" fmla="*/ 0 h 2252641"/>
                <a:gd name="connsiteX2" fmla="*/ 572972 w 572972"/>
                <a:gd name="connsiteY2" fmla="*/ 1432429 h 2252641"/>
                <a:gd name="connsiteX3" fmla="*/ 3924 w 572972"/>
                <a:gd name="connsiteY3" fmla="*/ 2252641 h 2252641"/>
                <a:gd name="connsiteX0" fmla="*/ 3924 w 643612"/>
                <a:gd name="connsiteY0" fmla="*/ 2252641 h 2252641"/>
                <a:gd name="connsiteX1" fmla="*/ 0 w 643612"/>
                <a:gd name="connsiteY1" fmla="*/ 0 h 2252641"/>
                <a:gd name="connsiteX2" fmla="*/ 643612 w 643612"/>
                <a:gd name="connsiteY2" fmla="*/ 1361788 h 2252641"/>
                <a:gd name="connsiteX3" fmla="*/ 3924 w 643612"/>
                <a:gd name="connsiteY3" fmla="*/ 2252641 h 2252641"/>
                <a:gd name="connsiteX0" fmla="*/ 3924 w 682856"/>
                <a:gd name="connsiteY0" fmla="*/ 2252641 h 2252641"/>
                <a:gd name="connsiteX1" fmla="*/ 0 w 682856"/>
                <a:gd name="connsiteY1" fmla="*/ 0 h 2252641"/>
                <a:gd name="connsiteX2" fmla="*/ 682856 w 682856"/>
                <a:gd name="connsiteY2" fmla="*/ 1357864 h 2252641"/>
                <a:gd name="connsiteX3" fmla="*/ 3924 w 682856"/>
                <a:gd name="connsiteY3" fmla="*/ 2252641 h 2252641"/>
                <a:gd name="connsiteX0" fmla="*/ 3924 w 692021"/>
                <a:gd name="connsiteY0" fmla="*/ 2252641 h 2252641"/>
                <a:gd name="connsiteX1" fmla="*/ 0 w 692021"/>
                <a:gd name="connsiteY1" fmla="*/ 0 h 2252641"/>
                <a:gd name="connsiteX2" fmla="*/ 692021 w 692021"/>
                <a:gd name="connsiteY2" fmla="*/ 1353105 h 2252641"/>
                <a:gd name="connsiteX3" fmla="*/ 3924 w 692021"/>
                <a:gd name="connsiteY3" fmla="*/ 2252641 h 2252641"/>
                <a:gd name="connsiteX0" fmla="*/ 41956 w 692021"/>
                <a:gd name="connsiteY0" fmla="*/ 2263148 h 2263148"/>
                <a:gd name="connsiteX1" fmla="*/ 0 w 692021"/>
                <a:gd name="connsiteY1" fmla="*/ 0 h 2263148"/>
                <a:gd name="connsiteX2" fmla="*/ 692021 w 692021"/>
                <a:gd name="connsiteY2" fmla="*/ 1353105 h 2263148"/>
                <a:gd name="connsiteX3" fmla="*/ 41956 w 692021"/>
                <a:gd name="connsiteY3" fmla="*/ 2263148 h 2263148"/>
                <a:gd name="connsiteX0" fmla="*/ 41956 w 697114"/>
                <a:gd name="connsiteY0" fmla="*/ 2263148 h 2263148"/>
                <a:gd name="connsiteX1" fmla="*/ 0 w 697114"/>
                <a:gd name="connsiteY1" fmla="*/ 0 h 2263148"/>
                <a:gd name="connsiteX2" fmla="*/ 697114 w 697114"/>
                <a:gd name="connsiteY2" fmla="*/ 1353951 h 2263148"/>
                <a:gd name="connsiteX3" fmla="*/ 41956 w 697114"/>
                <a:gd name="connsiteY3" fmla="*/ 2263148 h 2263148"/>
              </a:gdLst>
              <a:ahLst/>
              <a:cxnLst>
                <a:cxn ang="0">
                  <a:pos x="connsiteX0" y="connsiteY0"/>
                </a:cxn>
                <a:cxn ang="0">
                  <a:pos x="connsiteX1" y="connsiteY1"/>
                </a:cxn>
                <a:cxn ang="0">
                  <a:pos x="connsiteX2" y="connsiteY2"/>
                </a:cxn>
                <a:cxn ang="0">
                  <a:pos x="connsiteX3" y="connsiteY3"/>
                </a:cxn>
              </a:cxnLst>
              <a:rect l="l" t="t" r="r" b="b"/>
              <a:pathLst>
                <a:path w="697114" h="2263148">
                  <a:moveTo>
                    <a:pt x="41956" y="2263148"/>
                  </a:moveTo>
                  <a:lnTo>
                    <a:pt x="0" y="0"/>
                  </a:lnTo>
                  <a:lnTo>
                    <a:pt x="697114" y="1353951"/>
                  </a:lnTo>
                  <a:lnTo>
                    <a:pt x="41956" y="2263148"/>
                  </a:lnTo>
                  <a:close/>
                </a:path>
              </a:pathLst>
            </a:custGeom>
            <a:grpFill/>
            <a:ln>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167799188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3" y="2495447"/>
            <a:ext cx="10993547" cy="590321"/>
          </a:xfrm>
        </p:spPr>
        <p:txBody>
          <a:bodyPr anchor="t">
            <a:normAutofit/>
          </a:bodyPr>
          <a:lstStyle>
            <a:lvl1pPr marL="0" indent="0" algn="l">
              <a:buNone/>
              <a:defRPr sz="1600" cap="all">
                <a:solidFill>
                  <a:schemeClr val="accent2"/>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9"/>
            <a:ext cx="2844800" cy="365125"/>
          </a:xfrm>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a:xfrm>
            <a:off x="581192" y="5951813"/>
            <a:ext cx="6917211"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9"/>
            <a:ext cx="1016440" cy="365125"/>
          </a:xfrm>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30438309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4" y="2180498"/>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1" y="5956139"/>
            <a:ext cx="1052508" cy="365125"/>
          </a:xfrm>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7470376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6"/>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2"/>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CDC7A358-DDE4-4252-9CBD-68B4856A86CF}" type="slidenum">
              <a:rPr lang="en-US" smtClean="0"/>
              <a:t>‹#›</a:t>
            </a:fld>
            <a:endParaRPr lang="en-US"/>
          </a:p>
        </p:txBody>
      </p:sp>
    </p:spTree>
    <p:extLst>
      <p:ext uri="{BB962C8B-B14F-4D97-AF65-F5344CB8AC3E}">
        <p14:creationId xmlns:p14="http://schemas.microsoft.com/office/powerpoint/2010/main" val="40888878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4" y="2228004"/>
            <a:ext cx="5422391"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4"/>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359510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3" y="606556"/>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20" y="2250894"/>
            <a:ext cx="5087075" cy="536005"/>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7" y="2250894"/>
            <a:ext cx="5087073" cy="553373"/>
          </a:xfrm>
        </p:spPr>
        <p:txBody>
          <a:bodyPr anchor="b">
            <a:noAutofit/>
          </a:bodyPr>
          <a:lstStyle>
            <a:lvl1pPr marL="0" indent="0">
              <a:buNone/>
              <a:defRPr sz="2200" b="0">
                <a:solidFill>
                  <a:schemeClr val="accent2"/>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10" y="2926054"/>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7A358-DDE4-4252-9CBD-68B4856A86CF}" type="slidenum">
              <a:rPr lang="en-US" smtClean="0"/>
              <a:t>‹#›</a:t>
            </a:fld>
            <a:endParaRPr lang="en-US"/>
          </a:p>
        </p:txBody>
      </p:sp>
    </p:spTree>
    <p:extLst>
      <p:ext uri="{BB962C8B-B14F-4D97-AF65-F5344CB8AC3E}">
        <p14:creationId xmlns:p14="http://schemas.microsoft.com/office/powerpoint/2010/main" val="16694732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tags" Target="../tags/tag1.xml"/><Relationship Id="rId26" Type="http://schemas.openxmlformats.org/officeDocument/2006/relationships/tags" Target="../tags/tag9.xml"/><Relationship Id="rId39" Type="http://schemas.openxmlformats.org/officeDocument/2006/relationships/image" Target="../media/image1.emf"/><Relationship Id="rId21" Type="http://schemas.openxmlformats.org/officeDocument/2006/relationships/tags" Target="../tags/tag4.xml"/><Relationship Id="rId34" Type="http://schemas.openxmlformats.org/officeDocument/2006/relationships/tags" Target="../tags/tag1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5" Type="http://schemas.openxmlformats.org/officeDocument/2006/relationships/tags" Target="../tags/tag8.xml"/><Relationship Id="rId33" Type="http://schemas.openxmlformats.org/officeDocument/2006/relationships/tags" Target="../tags/tag16.xml"/><Relationship Id="rId38" Type="http://schemas.openxmlformats.org/officeDocument/2006/relationships/oleObject" Target="../embeddings/oleObject1.bin"/><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ags" Target="../tags/tag3.xml"/><Relationship Id="rId29" Type="http://schemas.openxmlformats.org/officeDocument/2006/relationships/tags" Target="../tags/tag1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ags" Target="../tags/tag7.xml"/><Relationship Id="rId32" Type="http://schemas.openxmlformats.org/officeDocument/2006/relationships/tags" Target="../tags/tag15.xml"/><Relationship Id="rId37" Type="http://schemas.openxmlformats.org/officeDocument/2006/relationships/tags" Target="../tags/tag20.xml"/><Relationship Id="rId40" Type="http://schemas.openxmlformats.org/officeDocument/2006/relationships/image" Target="../media/image2.png"/><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ags" Target="../tags/tag6.xml"/><Relationship Id="rId28" Type="http://schemas.openxmlformats.org/officeDocument/2006/relationships/tags" Target="../tags/tag11.xml"/><Relationship Id="rId36" Type="http://schemas.openxmlformats.org/officeDocument/2006/relationships/tags" Target="../tags/tag19.xml"/><Relationship Id="rId10" Type="http://schemas.openxmlformats.org/officeDocument/2006/relationships/slideLayout" Target="../slideLayouts/slideLayout23.xml"/><Relationship Id="rId19" Type="http://schemas.openxmlformats.org/officeDocument/2006/relationships/tags" Target="../tags/tag2.xml"/><Relationship Id="rId31" Type="http://schemas.openxmlformats.org/officeDocument/2006/relationships/tags" Target="../tags/tag1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ags" Target="../tags/tag5.xml"/><Relationship Id="rId27" Type="http://schemas.openxmlformats.org/officeDocument/2006/relationships/tags" Target="../tags/tag10.xml"/><Relationship Id="rId30" Type="http://schemas.openxmlformats.org/officeDocument/2006/relationships/tags" Target="../tags/tag13.xml"/><Relationship Id="rId35" Type="http://schemas.openxmlformats.org/officeDocument/2006/relationships/tags" Target="../tags/tag18.xml"/><Relationship Id="rId8" Type="http://schemas.openxmlformats.org/officeDocument/2006/relationships/slideLayout" Target="../slideLayouts/slideLayout21.xml"/><Relationship Id="rId3"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tags" Target="../tags/tag114.xml"/><Relationship Id="rId26" Type="http://schemas.openxmlformats.org/officeDocument/2006/relationships/tags" Target="../tags/tag122.xml"/><Relationship Id="rId39" Type="http://schemas.openxmlformats.org/officeDocument/2006/relationships/image" Target="../media/image1.emf"/><Relationship Id="rId21" Type="http://schemas.openxmlformats.org/officeDocument/2006/relationships/tags" Target="../tags/tag117.xml"/><Relationship Id="rId34" Type="http://schemas.openxmlformats.org/officeDocument/2006/relationships/tags" Target="../tags/tag13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3.xml"/><Relationship Id="rId25" Type="http://schemas.openxmlformats.org/officeDocument/2006/relationships/tags" Target="../tags/tag121.xml"/><Relationship Id="rId33" Type="http://schemas.openxmlformats.org/officeDocument/2006/relationships/tags" Target="../tags/tag129.xml"/><Relationship Id="rId38" Type="http://schemas.openxmlformats.org/officeDocument/2006/relationships/oleObject" Target="../embeddings/oleObject1.bin"/><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tags" Target="../tags/tag116.xml"/><Relationship Id="rId29" Type="http://schemas.openxmlformats.org/officeDocument/2006/relationships/tags" Target="../tags/tag12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tags" Target="../tags/tag120.xml"/><Relationship Id="rId32" Type="http://schemas.openxmlformats.org/officeDocument/2006/relationships/tags" Target="../tags/tag128.xml"/><Relationship Id="rId37" Type="http://schemas.openxmlformats.org/officeDocument/2006/relationships/tags" Target="../tags/tag133.xml"/><Relationship Id="rId40" Type="http://schemas.openxmlformats.org/officeDocument/2006/relationships/image" Target="../media/image2.png"/><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tags" Target="../tags/tag119.xml"/><Relationship Id="rId28" Type="http://schemas.openxmlformats.org/officeDocument/2006/relationships/tags" Target="../tags/tag124.xml"/><Relationship Id="rId36" Type="http://schemas.openxmlformats.org/officeDocument/2006/relationships/tags" Target="../tags/tag132.xml"/><Relationship Id="rId10" Type="http://schemas.openxmlformats.org/officeDocument/2006/relationships/slideLayout" Target="../slideLayouts/slideLayout39.xml"/><Relationship Id="rId19" Type="http://schemas.openxmlformats.org/officeDocument/2006/relationships/tags" Target="../tags/tag115.xml"/><Relationship Id="rId31" Type="http://schemas.openxmlformats.org/officeDocument/2006/relationships/tags" Target="../tags/tag127.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tags" Target="../tags/tag118.xml"/><Relationship Id="rId27" Type="http://schemas.openxmlformats.org/officeDocument/2006/relationships/tags" Target="../tags/tag123.xml"/><Relationship Id="rId30" Type="http://schemas.openxmlformats.org/officeDocument/2006/relationships/tags" Target="../tags/tag126.xml"/><Relationship Id="rId35" Type="http://schemas.openxmlformats.org/officeDocument/2006/relationships/tags" Target="../tags/tag131.xml"/><Relationship Id="rId8" Type="http://schemas.openxmlformats.org/officeDocument/2006/relationships/slideLayout" Target="../slideLayouts/slideLayout37.xml"/><Relationship Id="rId3"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tags" Target="../tags/tag229.xml"/><Relationship Id="rId26" Type="http://schemas.openxmlformats.org/officeDocument/2006/relationships/tags" Target="../tags/tag237.xml"/><Relationship Id="rId21" Type="http://schemas.openxmlformats.org/officeDocument/2006/relationships/tags" Target="../tags/tag232.xml"/><Relationship Id="rId34" Type="http://schemas.openxmlformats.org/officeDocument/2006/relationships/tags" Target="../tags/tag245.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ags" Target="../tags/tag228.xml"/><Relationship Id="rId25" Type="http://schemas.openxmlformats.org/officeDocument/2006/relationships/tags" Target="../tags/tag236.xml"/><Relationship Id="rId33" Type="http://schemas.openxmlformats.org/officeDocument/2006/relationships/tags" Target="../tags/tag244.xml"/><Relationship Id="rId38" Type="http://schemas.openxmlformats.org/officeDocument/2006/relationships/image" Target="../media/image2.png"/><Relationship Id="rId2" Type="http://schemas.openxmlformats.org/officeDocument/2006/relationships/slideLayout" Target="../slideLayouts/slideLayout47.xml"/><Relationship Id="rId16" Type="http://schemas.openxmlformats.org/officeDocument/2006/relationships/tags" Target="../tags/tag227.xml"/><Relationship Id="rId20" Type="http://schemas.openxmlformats.org/officeDocument/2006/relationships/tags" Target="../tags/tag231.xml"/><Relationship Id="rId29" Type="http://schemas.openxmlformats.org/officeDocument/2006/relationships/tags" Target="../tags/tag240.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ags" Target="../tags/tag235.xml"/><Relationship Id="rId32" Type="http://schemas.openxmlformats.org/officeDocument/2006/relationships/tags" Target="../tags/tag243.xml"/><Relationship Id="rId37" Type="http://schemas.openxmlformats.org/officeDocument/2006/relationships/image" Target="../media/image1.emf"/><Relationship Id="rId5" Type="http://schemas.openxmlformats.org/officeDocument/2006/relationships/slideLayout" Target="../slideLayouts/slideLayout50.xml"/><Relationship Id="rId15" Type="http://schemas.openxmlformats.org/officeDocument/2006/relationships/theme" Target="../theme/theme4.xml"/><Relationship Id="rId23" Type="http://schemas.openxmlformats.org/officeDocument/2006/relationships/tags" Target="../tags/tag234.xml"/><Relationship Id="rId28" Type="http://schemas.openxmlformats.org/officeDocument/2006/relationships/tags" Target="../tags/tag239.xml"/><Relationship Id="rId36" Type="http://schemas.openxmlformats.org/officeDocument/2006/relationships/oleObject" Target="../embeddings/oleObject1.bin"/><Relationship Id="rId10" Type="http://schemas.openxmlformats.org/officeDocument/2006/relationships/slideLayout" Target="../slideLayouts/slideLayout55.xml"/><Relationship Id="rId19" Type="http://schemas.openxmlformats.org/officeDocument/2006/relationships/tags" Target="../tags/tag230.xml"/><Relationship Id="rId31" Type="http://schemas.openxmlformats.org/officeDocument/2006/relationships/tags" Target="../tags/tag242.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tags" Target="../tags/tag233.xml"/><Relationship Id="rId27" Type="http://schemas.openxmlformats.org/officeDocument/2006/relationships/tags" Target="../tags/tag238.xml"/><Relationship Id="rId30" Type="http://schemas.openxmlformats.org/officeDocument/2006/relationships/tags" Target="../tags/tag241.xml"/><Relationship Id="rId35" Type="http://schemas.openxmlformats.org/officeDocument/2006/relationships/tags" Target="../tags/tag246.xml"/><Relationship Id="rId8" Type="http://schemas.openxmlformats.org/officeDocument/2006/relationships/slideLayout" Target="../slideLayouts/slideLayout53.xml"/><Relationship Id="rId3"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 Type="http://schemas.openxmlformats.org/officeDocument/2006/relationships/slideLayout" Target="../slideLayouts/slideLayout74.xml"/><Relationship Id="rId21" Type="http://schemas.openxmlformats.org/officeDocument/2006/relationships/slideLayout" Target="../slideLayouts/slideLayout92.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image" Target="../media/image7.png"/><Relationship Id="rId2" Type="http://schemas.openxmlformats.org/officeDocument/2006/relationships/slideLayout" Target="../slideLayouts/slideLayout73.xml"/><Relationship Id="rId16" Type="http://schemas.openxmlformats.org/officeDocument/2006/relationships/slideLayout" Target="../slideLayouts/slideLayout87.xml"/><Relationship Id="rId20" Type="http://schemas.openxmlformats.org/officeDocument/2006/relationships/slideLayout" Target="../slideLayouts/slideLayout91.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24" Type="http://schemas.openxmlformats.org/officeDocument/2006/relationships/theme" Target="../theme/theme6.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10" Type="http://schemas.openxmlformats.org/officeDocument/2006/relationships/slideLayout" Target="../slideLayouts/slideLayout81.xml"/><Relationship Id="rId19" Type="http://schemas.openxmlformats.org/officeDocument/2006/relationships/slideLayout" Target="../slideLayouts/slideLayout90.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 Id="rId22"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7.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46383086"/>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951" r:id="rId12"/>
    <p:sldLayoutId id="214748395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1169948057"/>
              </p:ext>
            </p:ext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9"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1" y="0"/>
            <a:ext cx="158751"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2"/>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sz="80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7" y="563903"/>
            <a:ext cx="9973383" cy="384721"/>
          </a:xfrm>
          <a:prstGeom prst="rect">
            <a:avLst/>
          </a:prstGeom>
        </p:spPr>
        <p:txBody>
          <a:bodyPr vert="horz" wrap="square" lIns="0" tIns="0" rIns="0" bIns="0" rtlCol="0" anchor="ctr" anchorCtr="0">
            <a:noAutofit/>
          </a:bodyPr>
          <a:lstStyle/>
          <a:p>
            <a:pPr lvl="0"/>
            <a:r>
              <a:rPr lang="en-US"/>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1"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7" y="1551495"/>
            <a:ext cx="450444" cy="123111"/>
          </a:xfrm>
          <a:prstGeom prst="rect">
            <a:avLst/>
          </a:prstGeom>
          <a:noFill/>
          <a:ln w="6350">
            <a:noFill/>
            <a:miter lim="800000"/>
          </a:ln>
        </p:spPr>
        <p:txBody>
          <a:bodyPr vert="horz" wrap="square" lIns="0" tIns="0" rIns="0" bIns="0" rtlCol="0">
            <a:spAutoFit/>
          </a:bodyPr>
          <a:lstStyle>
            <a:defPPr>
              <a:defRPr lang="en-US"/>
            </a:defPPr>
            <a:lvl1pPr>
              <a:spcBef>
                <a:spcPts val="300"/>
              </a:spcBef>
              <a:spcAft>
                <a:spcPts val="300"/>
              </a:spcAft>
              <a:buNone/>
              <a:defRPr sz="800" b="1" cap="all" baseline="0"/>
            </a:lvl1pPr>
          </a:lstStyle>
          <a:p>
            <a:pPr lvl="0"/>
            <a:r>
              <a:rPr lang="en-US" sz="80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54738" y="2170801"/>
            <a:ext cx="2437655" cy="461665"/>
          </a:xfrm>
          <a:prstGeom prst="rect">
            <a:avLst/>
          </a:prstGeom>
        </p:spPr>
        <p:txBody>
          <a:bodyPr vert="horz" wrap="squar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sz="1600"/>
              <a:t>Above Chart Exhibit Title</a:t>
            </a:r>
            <a:br>
              <a:rPr lang="en-US" sz="1600"/>
            </a:br>
            <a:r>
              <a:rPr lang="en-US" sz="1400" b="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8" y="2170800"/>
            <a:ext cx="2484655" cy="1631216"/>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0" name="LegendLines" hidden="1">
            <a:extLst>
              <a:ext uri="{FF2B5EF4-FFF2-40B4-BE49-F238E27FC236}">
                <a16:creationId xmlns:a16="http://schemas.microsoft.com/office/drawing/2014/main" id="{9BE8FFB2-ED1A-4DA5-B35B-4638F065D610}"/>
              </a:ext>
            </a:extLst>
          </p:cNvPr>
          <p:cNvGrpSpPr/>
          <p:nvPr userDrawn="1"/>
        </p:nvGrpSpPr>
        <p:grpSpPr>
          <a:xfrm>
            <a:off x="10317302" y="3150224"/>
            <a:ext cx="1319961" cy="958286"/>
            <a:chOff x="10162879" y="3243772"/>
            <a:chExt cx="1319961" cy="958286"/>
          </a:xfrm>
        </p:grpSpPr>
        <p:sp>
          <p:nvSpPr>
            <p:cNvPr id="171" name="Legend1">
              <a:extLst>
                <a:ext uri="{FF2B5EF4-FFF2-40B4-BE49-F238E27FC236}">
                  <a16:creationId xmlns:a16="http://schemas.microsoft.com/office/drawing/2014/main" id="{F4777C54-05D5-4D85-8C66-87DACC324AFE}"/>
                </a:ext>
              </a:extLst>
            </p:cNvPr>
            <p:cNvSpPr txBox="1"/>
            <p:nvPr/>
          </p:nvSpPr>
          <p:spPr>
            <a:xfrm>
              <a:off x="10886523"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2" name="Legend2">
              <a:extLst>
                <a:ext uri="{FF2B5EF4-FFF2-40B4-BE49-F238E27FC236}">
                  <a16:creationId xmlns:a16="http://schemas.microsoft.com/office/drawing/2014/main" id="{0D4CECC3-0534-4DF1-866D-D89C37CA94D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3" name="Legend3">
              <a:extLst>
                <a:ext uri="{FF2B5EF4-FFF2-40B4-BE49-F238E27FC236}">
                  <a16:creationId xmlns:a16="http://schemas.microsoft.com/office/drawing/2014/main" id="{8EBF9370-367D-4EA5-9650-A8192C067695}"/>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74" name="LineLegend3">
              <a:extLst>
                <a:ext uri="{FF2B5EF4-FFF2-40B4-BE49-F238E27FC236}">
                  <a16:creationId xmlns:a16="http://schemas.microsoft.com/office/drawing/2014/main" id="{F851C030-60CC-4FCA-8469-276087EA26E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5" name="LineLegend2">
              <a:extLst>
                <a:ext uri="{FF2B5EF4-FFF2-40B4-BE49-F238E27FC236}">
                  <a16:creationId xmlns:a16="http://schemas.microsoft.com/office/drawing/2014/main" id="{B740A3D2-B5B9-4486-835A-7EB56BC0B6BC}"/>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sp>
          <p:nvSpPr>
            <p:cNvPr id="176" name="LineLegend1">
              <a:extLst>
                <a:ext uri="{FF2B5EF4-FFF2-40B4-BE49-F238E27FC236}">
                  <a16:creationId xmlns:a16="http://schemas.microsoft.com/office/drawing/2014/main" id="{1CFD9884-F6CB-4F78-B164-BFE94EB68BB3}"/>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a:ea typeface="+mn-ea"/>
              </a:endParaRPr>
            </a:p>
          </p:txBody>
        </p:sp>
      </p:grpSp>
      <p:grpSp>
        <p:nvGrpSpPr>
          <p:cNvPr id="177" name="LegendMoons" hidden="1">
            <a:extLst>
              <a:ext uri="{FF2B5EF4-FFF2-40B4-BE49-F238E27FC236}">
                <a16:creationId xmlns:a16="http://schemas.microsoft.com/office/drawing/2014/main" id="{20ACA31A-EBEB-44B0-9534-4954E640347F}"/>
              </a:ext>
            </a:extLst>
          </p:cNvPr>
          <p:cNvGrpSpPr/>
          <p:nvPr userDrawn="1"/>
        </p:nvGrpSpPr>
        <p:grpSpPr>
          <a:xfrm>
            <a:off x="10688315" y="1145373"/>
            <a:ext cx="948949" cy="1731859"/>
            <a:chOff x="7723680" y="1702457"/>
            <a:chExt cx="948950" cy="1731859"/>
          </a:xfrm>
        </p:grpSpPr>
        <p:sp>
          <p:nvSpPr>
            <p:cNvPr id="178" name="Legend1">
              <a:extLst>
                <a:ext uri="{FF2B5EF4-FFF2-40B4-BE49-F238E27FC236}">
                  <a16:creationId xmlns:a16="http://schemas.microsoft.com/office/drawing/2014/main" id="{7DC05171-CE46-40FF-A3C0-7D6288C5669B}"/>
                </a:ext>
              </a:extLst>
            </p:cNvPr>
            <p:cNvSpPr txBox="1"/>
            <p:nvPr/>
          </p:nvSpPr>
          <p:spPr>
            <a:xfrm>
              <a:off x="8076312" y="1709816"/>
              <a:ext cx="596318"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86" name="Legend2">
              <a:extLst>
                <a:ext uri="{FF2B5EF4-FFF2-40B4-BE49-F238E27FC236}">
                  <a16:creationId xmlns:a16="http://schemas.microsoft.com/office/drawing/2014/main" id="{55C6E9E9-FF0E-432A-9B84-E97DD234239C}"/>
                </a:ext>
              </a:extLst>
            </p:cNvPr>
            <p:cNvSpPr txBox="1"/>
            <p:nvPr/>
          </p:nvSpPr>
          <p:spPr>
            <a:xfrm>
              <a:off x="8076312" y="2085275"/>
              <a:ext cx="596318"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8" name="Legend3">
              <a:extLst>
                <a:ext uri="{FF2B5EF4-FFF2-40B4-BE49-F238E27FC236}">
                  <a16:creationId xmlns:a16="http://schemas.microsoft.com/office/drawing/2014/main" id="{1F922A36-0DC3-40E9-AA33-062092CCE2CA}"/>
                </a:ext>
              </a:extLst>
            </p:cNvPr>
            <p:cNvSpPr txBox="1"/>
            <p:nvPr/>
          </p:nvSpPr>
          <p:spPr>
            <a:xfrm>
              <a:off x="8076312" y="2460734"/>
              <a:ext cx="596318"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199" name="Legend4">
              <a:extLst>
                <a:ext uri="{FF2B5EF4-FFF2-40B4-BE49-F238E27FC236}">
                  <a16:creationId xmlns:a16="http://schemas.microsoft.com/office/drawing/2014/main" id="{5BD4E972-91E5-46CE-BD9A-D96F02CCE803}"/>
                </a:ext>
              </a:extLst>
            </p:cNvPr>
            <p:cNvSpPr txBox="1"/>
            <p:nvPr/>
          </p:nvSpPr>
          <p:spPr>
            <a:xfrm>
              <a:off x="8076312" y="2836193"/>
              <a:ext cx="596318"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00" name="Legend5">
              <a:extLst>
                <a:ext uri="{FF2B5EF4-FFF2-40B4-BE49-F238E27FC236}">
                  <a16:creationId xmlns:a16="http://schemas.microsoft.com/office/drawing/2014/main" id="{1805B594-6FD7-4BF2-AD8B-51C7B5B9FB60}"/>
                </a:ext>
              </a:extLst>
            </p:cNvPr>
            <p:cNvSpPr txBox="1"/>
            <p:nvPr/>
          </p:nvSpPr>
          <p:spPr>
            <a:xfrm>
              <a:off x="8076312" y="3211654"/>
              <a:ext cx="596318"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nvGrpSpPr>
            <p:cNvPr id="201" name="MoonLegend1">
              <a:extLst>
                <a:ext uri="{FF2B5EF4-FFF2-40B4-BE49-F238E27FC236}">
                  <a16:creationId xmlns:a16="http://schemas.microsoft.com/office/drawing/2014/main" id="{D449C9F2-BEA3-40FA-A464-A9D4E9678397}"/>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2E35939-353E-4E37-B5E1-41695F47D97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15" name="Arc 214">
                <a:extLst>
                  <a:ext uri="{FF2B5EF4-FFF2-40B4-BE49-F238E27FC236}">
                    <a16:creationId xmlns:a16="http://schemas.microsoft.com/office/drawing/2014/main" id="{0B8BBED7-720B-47B5-872C-F999EC2288C0}"/>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541C4EF6-9004-4183-B574-AFD44AC5EA5D}"/>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5CCA82A7-7FA1-4B6D-8B78-68A7BED3B736}"/>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13" name="Arc 212">
                <a:extLst>
                  <a:ext uri="{FF2B5EF4-FFF2-40B4-BE49-F238E27FC236}">
                    <a16:creationId xmlns:a16="http://schemas.microsoft.com/office/drawing/2014/main" id="{8938453D-31F4-465E-8D29-7E73DBF581A7}"/>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BED1CD13-DEFC-405A-95BD-C039230CF62B}"/>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F357ECE6-9F7A-44F6-9E04-35416B1691E8}"/>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11" name="Arc 210">
                <a:extLst>
                  <a:ext uri="{FF2B5EF4-FFF2-40B4-BE49-F238E27FC236}">
                    <a16:creationId xmlns:a16="http://schemas.microsoft.com/office/drawing/2014/main" id="{61C31A74-B4CF-494D-A5B7-A2DC7375C32F}"/>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8685B9E4-AB94-4DB0-A343-F6510E2A87CE}"/>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085192EF-7EAA-4A4D-ACFF-6218BBA4D80B}"/>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09" name="Arc 208">
                <a:extLst>
                  <a:ext uri="{FF2B5EF4-FFF2-40B4-BE49-F238E27FC236}">
                    <a16:creationId xmlns:a16="http://schemas.microsoft.com/office/drawing/2014/main" id="{A4CA4248-E892-4FB5-B48B-AD5B593D96B5}"/>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1F2CA276-A615-4E77-9230-E6DF629BBC5A}"/>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CE9D8D38-7A0F-4D15-9E4D-86B8DDD62C8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err="1">
                  <a:solidFill>
                    <a:schemeClr val="tx1"/>
                  </a:solidFill>
                </a:endParaRPr>
              </a:p>
            </p:txBody>
          </p:sp>
          <p:sp>
            <p:nvSpPr>
              <p:cNvPr id="207" name="Arc 206">
                <a:extLst>
                  <a:ext uri="{FF2B5EF4-FFF2-40B4-BE49-F238E27FC236}">
                    <a16:creationId xmlns:a16="http://schemas.microsoft.com/office/drawing/2014/main" id="{4EB82467-28AB-4A78-9AD7-85CFECC30092}"/>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A02BFB81-C9AD-40C1-861B-FAC435DC563B}"/>
              </a:ext>
            </a:extLst>
          </p:cNvPr>
          <p:cNvGrpSpPr/>
          <p:nvPr userDrawn="1"/>
        </p:nvGrpSpPr>
        <p:grpSpPr>
          <a:xfrm>
            <a:off x="10714798" y="4381501"/>
            <a:ext cx="922464" cy="1717282"/>
            <a:chOff x="10652400" y="4322824"/>
            <a:chExt cx="922464" cy="1717282"/>
          </a:xfrm>
        </p:grpSpPr>
        <p:sp>
          <p:nvSpPr>
            <p:cNvPr id="217" name="RectangleLegend1">
              <a:extLst>
                <a:ext uri="{FF2B5EF4-FFF2-40B4-BE49-F238E27FC236}">
                  <a16:creationId xmlns:a16="http://schemas.microsoft.com/office/drawing/2014/main" id="{711A4C32-ABB7-4EED-80F4-E033CD65556A}"/>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6087CB19-43C3-4A75-992E-6425E01D27D4}"/>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8FB5D1AF-949F-4615-AB7F-D9569D2A2D5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9CF91784-EA7E-4DDA-ACE5-678BDF30D92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3BB69B83-F4BD-4CE4-8EF8-59333989EFFA}"/>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51578018-7547-4CE7-822B-A395CEB8BA1A}"/>
                </a:ext>
              </a:extLst>
            </p:cNvPr>
            <p:cNvSpPr txBox="1"/>
            <p:nvPr/>
          </p:nvSpPr>
          <p:spPr>
            <a:xfrm>
              <a:off x="10978547"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3" name="Legend2">
              <a:extLst>
                <a:ext uri="{FF2B5EF4-FFF2-40B4-BE49-F238E27FC236}">
                  <a16:creationId xmlns:a16="http://schemas.microsoft.com/office/drawing/2014/main" id="{0B184683-011B-4318-ACFE-16B642606BB6}"/>
                </a:ext>
              </a:extLst>
            </p:cNvPr>
            <p:cNvSpPr txBox="1"/>
            <p:nvPr/>
          </p:nvSpPr>
          <p:spPr>
            <a:xfrm>
              <a:off x="10978547"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4" name="Legend3">
              <a:extLst>
                <a:ext uri="{FF2B5EF4-FFF2-40B4-BE49-F238E27FC236}">
                  <a16:creationId xmlns:a16="http://schemas.microsoft.com/office/drawing/2014/main" id="{14B8E185-A1D2-4430-AEC9-5D05B9257EAD}"/>
                </a:ext>
              </a:extLst>
            </p:cNvPr>
            <p:cNvSpPr txBox="1"/>
            <p:nvPr/>
          </p:nvSpPr>
          <p:spPr>
            <a:xfrm>
              <a:off x="10978547"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5" name="Legend4">
              <a:extLst>
                <a:ext uri="{FF2B5EF4-FFF2-40B4-BE49-F238E27FC236}">
                  <a16:creationId xmlns:a16="http://schemas.microsoft.com/office/drawing/2014/main" id="{3AD66AD6-7134-4D29-A117-DA716D0DAEF8}"/>
                </a:ext>
              </a:extLst>
            </p:cNvPr>
            <p:cNvSpPr txBox="1"/>
            <p:nvPr/>
          </p:nvSpPr>
          <p:spPr>
            <a:xfrm>
              <a:off x="10978547"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sp>
          <p:nvSpPr>
            <p:cNvPr id="226" name="Legend5">
              <a:extLst>
                <a:ext uri="{FF2B5EF4-FFF2-40B4-BE49-F238E27FC236}">
                  <a16:creationId xmlns:a16="http://schemas.microsoft.com/office/drawing/2014/main" id="{15632C85-3EA0-4087-8FA3-BBAEDA90037B}"/>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p>
          </p:txBody>
        </p:sp>
      </p:grpSp>
      <p:pic>
        <p:nvPicPr>
          <p:cNvPr id="53066" name="Picture 842" descr="Maine Department of Labor | Biz Marketplace | Mainebiz.biz">
            <a:extLst>
              <a:ext uri="{FF2B5EF4-FFF2-40B4-BE49-F238E27FC236}">
                <a16:creationId xmlns:a16="http://schemas.microsoft.com/office/drawing/2014/main" id="{E3052584-CFFE-4795-82FE-2A9EEF002618}"/>
              </a:ext>
            </a:extLst>
          </p:cNvPr>
          <p:cNvPicPr>
            <a:picLocks noChangeAspect="1" noChangeArrowheads="1"/>
          </p:cNvPicPr>
          <p:nvPr userDrawn="1"/>
        </p:nvPicPr>
        <p:blipFill>
          <a:blip r:embed="rId40" cstate="print">
            <a:extLst>
              <a:ext uri="{28A0092B-C50C-407E-A947-70E740481C1C}">
                <a14:useLocalDpi xmlns:a14="http://schemas.microsoft.com/office/drawing/2010/main"/>
              </a:ext>
            </a:extLst>
          </a:blip>
          <a:srcRect/>
          <a:stretch>
            <a:fillRect/>
          </a:stretch>
        </p:blipFill>
        <p:spPr bwMode="auto">
          <a:xfrm>
            <a:off x="10781012"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LogoText" hidden="1">
            <a:extLst>
              <a:ext uri="{FF2B5EF4-FFF2-40B4-BE49-F238E27FC236}">
                <a16:creationId xmlns:a16="http://schemas.microsoft.com/office/drawing/2014/main" id="{9D5596BB-1AEE-4705-BAC3-5EC9D2B781A3}"/>
              </a:ext>
            </a:extLst>
          </p:cNvPr>
          <p:cNvSpPr txBox="1"/>
          <p:nvPr userDrawn="1"/>
        </p:nvSpPr>
        <p:spPr>
          <a:xfrm>
            <a:off x="10281196" y="6615213"/>
            <a:ext cx="1256755" cy="153888"/>
          </a:xfrm>
          <a:prstGeom prst="rect">
            <a:avLst/>
          </a:prstGeom>
          <a:ln w="6350">
            <a:noFill/>
            <a:miter lim="800000"/>
          </a:ln>
        </p:spPr>
        <p:txBody>
          <a:bodyPr vert="horz" wrap="square" lIns="0" tIns="0" rIns="0" bIns="0" rtlCol="0">
            <a:spAutoFit/>
          </a:bodyPr>
          <a:lstStyle/>
          <a:p>
            <a:pPr algn="l">
              <a:spcBef>
                <a:spcPts val="300"/>
              </a:spcBef>
              <a:spcAft>
                <a:spcPts val="300"/>
              </a:spcAft>
              <a:buNone/>
            </a:pPr>
            <a:r>
              <a:rPr lang="en-US" sz="1000">
                <a:solidFill>
                  <a:schemeClr val="tx1"/>
                </a:solidFill>
              </a:rPr>
              <a:t>McKinsey &amp; Company</a:t>
            </a:r>
          </a:p>
        </p:txBody>
      </p:sp>
    </p:spTree>
    <p:extLst>
      <p:ext uri="{BB962C8B-B14F-4D97-AF65-F5344CB8AC3E}">
        <p14:creationId xmlns:p14="http://schemas.microsoft.com/office/powerpoint/2010/main" val="191846328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Lst>
  <p:hf hdr="0" ftr="0" dt="0"/>
  <p:txStyles>
    <p:titleStyle>
      <a:lvl1pPr algn="l" defTabSz="914377" rtl="0" eaLnBrk="1" latinLnBrk="0" hangingPunct="1">
        <a:lnSpc>
          <a:spcPct val="100000"/>
        </a:lnSpc>
        <a:spcBef>
          <a:spcPct val="0"/>
        </a:spcBef>
        <a:buNone/>
        <a:defRPr lang="en-US" sz="2400" b="1" kern="1200" spc="0" baseline="0" dirty="0">
          <a:ln w="6350" cap="flat">
            <a:noFill/>
            <a:miter lim="800000"/>
          </a:ln>
          <a:solidFill>
            <a:schemeClr val="accent1"/>
          </a:solidFill>
          <a:latin typeface="+mj-lt"/>
          <a:ea typeface="+mj-ea"/>
          <a:cs typeface="+mj-cs"/>
        </a:defRPr>
      </a:lvl1pPr>
    </p:titleStyle>
    <p:bodyStyle>
      <a:lvl1pPr marL="0" indent="0" algn="l" defTabSz="914377"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594" indent="-228594" algn="l" defTabSz="914377"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01" indent="-210307" algn="l" defTabSz="914377"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45" indent="-155444" algn="l" defTabSz="914377"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796" indent="-146300" algn="l" defTabSz="914377"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24" indent="-171446" algn="l" defTabSz="914377"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24" indent="-171446" algn="l" defTabSz="914377"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24" indent="-171446" algn="l" defTabSz="914377"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24" indent="-171446" algn="l" defTabSz="914377"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userDrawn="1">
          <p15:clr>
            <a:srgbClr val="5ACBF0"/>
          </p15:clr>
        </p15:guide>
        <p15:guide id="3" orient="horz" pos="3912" userDrawn="1">
          <p15:clr>
            <a:srgbClr val="5ACBF0"/>
          </p15:clr>
        </p15:guide>
        <p15:guide id="4" orient="horz" pos="1075" userDrawn="1">
          <p15:clr>
            <a:srgbClr val="F26B43"/>
          </p15:clr>
        </p15:guide>
        <p15:guide id="5" pos="7329" userDrawn="1">
          <p15:clr>
            <a:srgbClr val="F26B43"/>
          </p15:clr>
        </p15:guide>
        <p15:guide id="6" pos="345" userDrawn="1">
          <p15:clr>
            <a:srgbClr val="F26B43"/>
          </p15:clr>
        </p15:guide>
        <p15:guide id="8" orient="horz" pos="406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8"/>
            </p:custDataLst>
            <p:extLst>
              <p:ext uri="{D42A27DB-BD31-4B8C-83A1-F6EECF244321}">
                <p14:modId xmlns:p14="http://schemas.microsoft.com/office/powerpoint/2010/main" val="1169948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413" imgH="416" progId="TCLayout.ActiveDocument.1">
                  <p:embed/>
                </p:oleObj>
              </mc:Choice>
              <mc:Fallback>
                <p:oleObj name="think-cell Slide" r:id="rId38"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9"/>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20"/>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21"/>
            </p:custDataLst>
          </p:nvPr>
        </p:nvSpPr>
        <p:spPr>
          <a:xfrm>
            <a:off x="554735" y="563901"/>
            <a:ext cx="9973383" cy="384721"/>
          </a:xfrm>
          <a:prstGeom prst="rect">
            <a:avLst/>
          </a:prstGeom>
        </p:spPr>
        <p:txBody>
          <a:bodyPr vert="horz" wrap="square" lIns="0" tIns="0" rIns="0" bIns="0" rtlCol="0" anchor="ctr" anchorCtr="0">
            <a:noAutofit/>
          </a:bodyPr>
          <a:lstStyle/>
          <a:p>
            <a:pPr lvl="0"/>
            <a:r>
              <a:rPr lang="en-US" dirty="0"/>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55149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2"/>
            </p:custDataLst>
          </p:nvPr>
        </p:nvSpPr>
        <p:spPr>
          <a:xfrm>
            <a:off x="554736" y="2170800"/>
            <a:ext cx="2437655" cy="461665"/>
          </a:xfrm>
          <a:prstGeom prst="rect">
            <a:avLst/>
          </a:prstGeom>
        </p:spPr>
        <p:txBody>
          <a:bodyPr vert="horz" wrap="non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0" name="LegendLines" hidden="1">
            <a:extLst>
              <a:ext uri="{FF2B5EF4-FFF2-40B4-BE49-F238E27FC236}">
                <a16:creationId xmlns:a16="http://schemas.microsoft.com/office/drawing/2014/main" id="{9BE8FFB2-ED1A-4DA5-B35B-4638F065D610}"/>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F4777C54-05D5-4D85-8C66-87DACC324AFE}"/>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a:extLst>
                <a:ext uri="{FF2B5EF4-FFF2-40B4-BE49-F238E27FC236}">
                  <a16:creationId xmlns:a16="http://schemas.microsoft.com/office/drawing/2014/main" id="{0D4CECC3-0534-4DF1-866D-D89C37CA94D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a:extLst>
                <a:ext uri="{FF2B5EF4-FFF2-40B4-BE49-F238E27FC236}">
                  <a16:creationId xmlns:a16="http://schemas.microsoft.com/office/drawing/2014/main" id="{8EBF9370-367D-4EA5-9650-A8192C067695}"/>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a:extLst>
                <a:ext uri="{FF2B5EF4-FFF2-40B4-BE49-F238E27FC236}">
                  <a16:creationId xmlns:a16="http://schemas.microsoft.com/office/drawing/2014/main" id="{F851C030-60CC-4FCA-8469-276087EA26E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a:extLst>
                <a:ext uri="{FF2B5EF4-FFF2-40B4-BE49-F238E27FC236}">
                  <a16:creationId xmlns:a16="http://schemas.microsoft.com/office/drawing/2014/main" id="{B740A3D2-B5B9-4486-835A-7EB56BC0B6BC}"/>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a:extLst>
                <a:ext uri="{FF2B5EF4-FFF2-40B4-BE49-F238E27FC236}">
                  <a16:creationId xmlns:a16="http://schemas.microsoft.com/office/drawing/2014/main" id="{1CFD9884-F6CB-4F78-B164-BFE94EB68BB3}"/>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20ACA31A-EBEB-44B0-9534-4954E640347F}"/>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7DC05171-CE46-40FF-A3C0-7D6288C5669B}"/>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a:extLst>
                <a:ext uri="{FF2B5EF4-FFF2-40B4-BE49-F238E27FC236}">
                  <a16:creationId xmlns:a16="http://schemas.microsoft.com/office/drawing/2014/main" id="{55C6E9E9-FF0E-432A-9B84-E97DD234239C}"/>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a:extLst>
                <a:ext uri="{FF2B5EF4-FFF2-40B4-BE49-F238E27FC236}">
                  <a16:creationId xmlns:a16="http://schemas.microsoft.com/office/drawing/2014/main" id="{1F922A36-0DC3-40E9-AA33-062092CCE2CA}"/>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a:extLst>
                <a:ext uri="{FF2B5EF4-FFF2-40B4-BE49-F238E27FC236}">
                  <a16:creationId xmlns:a16="http://schemas.microsoft.com/office/drawing/2014/main" id="{5BD4E972-91E5-46CE-BD9A-D96F02CCE803}"/>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a:extLst>
                <a:ext uri="{FF2B5EF4-FFF2-40B4-BE49-F238E27FC236}">
                  <a16:creationId xmlns:a16="http://schemas.microsoft.com/office/drawing/2014/main" id="{1805B594-6FD7-4BF2-AD8B-51C7B5B9FB60}"/>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a:extLst>
                <a:ext uri="{FF2B5EF4-FFF2-40B4-BE49-F238E27FC236}">
                  <a16:creationId xmlns:a16="http://schemas.microsoft.com/office/drawing/2014/main" id="{D449C9F2-BEA3-40FA-A464-A9D4E9678397}"/>
                </a:ext>
              </a:extLst>
            </p:cNvPr>
            <p:cNvGrpSpPr>
              <a:grpSpLocks noChangeAspect="1"/>
            </p:cNvGrpSpPr>
            <p:nvPr>
              <p:custDataLst>
                <p:tags r:id="rId23"/>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2E35939-353E-4E37-B5E1-41695F47D97F}"/>
                  </a:ext>
                </a:extLst>
              </p:cNvPr>
              <p:cNvSpPr/>
              <p:nvPr>
                <p:custDataLst>
                  <p:tags r:id="rId3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a:extLst>
                  <a:ext uri="{FF2B5EF4-FFF2-40B4-BE49-F238E27FC236}">
                    <a16:creationId xmlns:a16="http://schemas.microsoft.com/office/drawing/2014/main" id="{0B8BBED7-720B-47B5-872C-F999EC2288C0}"/>
                  </a:ext>
                </a:extLst>
              </p:cNvPr>
              <p:cNvSpPr/>
              <p:nvPr>
                <p:custDataLst>
                  <p:tags r:id="rId37"/>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541C4EF6-9004-4183-B574-AFD44AC5EA5D}"/>
                </a:ext>
              </a:extLst>
            </p:cNvPr>
            <p:cNvGrpSpPr>
              <a:grpSpLocks noChangeAspect="1"/>
            </p:cNvGrpSpPr>
            <p:nvPr>
              <p:custDataLst>
                <p:tags r:id="rId24"/>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5CCA82A7-7FA1-4B6D-8B78-68A7BED3B736}"/>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a:extLst>
                  <a:ext uri="{FF2B5EF4-FFF2-40B4-BE49-F238E27FC236}">
                    <a16:creationId xmlns:a16="http://schemas.microsoft.com/office/drawing/2014/main" id="{8938453D-31F4-465E-8D29-7E73DBF581A7}"/>
                  </a:ext>
                </a:extLst>
              </p:cNvPr>
              <p:cNvSpPr/>
              <p:nvPr>
                <p:custDataLst>
                  <p:tags r:id="rId35"/>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BED1CD13-DEFC-405A-95BD-C039230CF62B}"/>
                </a:ext>
              </a:extLst>
            </p:cNvPr>
            <p:cNvGrpSpPr>
              <a:grpSpLocks noChangeAspect="1"/>
            </p:cNvGrpSpPr>
            <p:nvPr>
              <p:custDataLst>
                <p:tags r:id="rId25"/>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F357ECE6-9F7A-44F6-9E04-35416B1691E8}"/>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a:extLst>
                  <a:ext uri="{FF2B5EF4-FFF2-40B4-BE49-F238E27FC236}">
                    <a16:creationId xmlns:a16="http://schemas.microsoft.com/office/drawing/2014/main" id="{61C31A74-B4CF-494D-A5B7-A2DC7375C32F}"/>
                  </a:ext>
                </a:extLst>
              </p:cNvPr>
              <p:cNvSpPr/>
              <p:nvPr>
                <p:custDataLst>
                  <p:tags r:id="rId33"/>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8685B9E4-AB94-4DB0-A343-F6510E2A87CE}"/>
                </a:ext>
              </a:extLst>
            </p:cNvPr>
            <p:cNvGrpSpPr>
              <a:grpSpLocks noChangeAspect="1"/>
            </p:cNvGrpSpPr>
            <p:nvPr>
              <p:custDataLst>
                <p:tags r:id="rId26"/>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085192EF-7EAA-4A4D-ACFF-6218BBA4D80B}"/>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a:extLst>
                  <a:ext uri="{FF2B5EF4-FFF2-40B4-BE49-F238E27FC236}">
                    <a16:creationId xmlns:a16="http://schemas.microsoft.com/office/drawing/2014/main" id="{A4CA4248-E892-4FB5-B48B-AD5B593D96B5}"/>
                  </a:ext>
                </a:extLst>
              </p:cNvPr>
              <p:cNvSpPr/>
              <p:nvPr>
                <p:custDataLst>
                  <p:tags r:id="rId31"/>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1F2CA276-A615-4E77-9230-E6DF629BBC5A}"/>
                </a:ext>
              </a:extLst>
            </p:cNvPr>
            <p:cNvGrpSpPr>
              <a:grpSpLocks noChangeAspect="1"/>
            </p:cNvGrpSpPr>
            <p:nvPr>
              <p:custDataLst>
                <p:tags r:id="rId27"/>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CE9D8D38-7A0F-4D15-9E4D-86B8DDD62C8A}"/>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a:extLst>
                  <a:ext uri="{FF2B5EF4-FFF2-40B4-BE49-F238E27FC236}">
                    <a16:creationId xmlns:a16="http://schemas.microsoft.com/office/drawing/2014/main" id="{4EB82467-28AB-4A78-9AD7-85CFECC30092}"/>
                  </a:ext>
                </a:extLst>
              </p:cNvPr>
              <p:cNvSpPr/>
              <p:nvPr>
                <p:custDataLst>
                  <p:tags r:id="rId29"/>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A02BFB81-C9AD-40C1-861B-FAC435DC563B}"/>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11A4C32-ABB7-4EED-80F4-E033CD65556A}"/>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6087CB19-43C3-4A75-992E-6425E01D27D4}"/>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8FB5D1AF-949F-4615-AB7F-D9569D2A2D5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9CF91784-EA7E-4DDA-ACE5-678BDF30D92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3BB69B83-F4BD-4CE4-8EF8-59333989EFFA}"/>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51578018-7547-4CE7-822B-A395CEB8BA1A}"/>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a:extLst>
                <a:ext uri="{FF2B5EF4-FFF2-40B4-BE49-F238E27FC236}">
                  <a16:creationId xmlns:a16="http://schemas.microsoft.com/office/drawing/2014/main" id="{0B184683-011B-4318-ACFE-16B642606BB6}"/>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a:extLst>
                <a:ext uri="{FF2B5EF4-FFF2-40B4-BE49-F238E27FC236}">
                  <a16:creationId xmlns:a16="http://schemas.microsoft.com/office/drawing/2014/main" id="{14B8E185-A1D2-4430-AEC9-5D05B9257EAD}"/>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a:extLst>
                <a:ext uri="{FF2B5EF4-FFF2-40B4-BE49-F238E27FC236}">
                  <a16:creationId xmlns:a16="http://schemas.microsoft.com/office/drawing/2014/main" id="{3AD66AD6-7134-4D29-A117-DA716D0DAEF8}"/>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a:extLst>
                <a:ext uri="{FF2B5EF4-FFF2-40B4-BE49-F238E27FC236}">
                  <a16:creationId xmlns:a16="http://schemas.microsoft.com/office/drawing/2014/main" id="{15632C85-3EA0-4087-8FA3-BBAEDA90037B}"/>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53066" name="Picture 842" descr="Maine Department of Labor | Biz Marketplace | Mainebiz.biz">
            <a:extLst>
              <a:ext uri="{FF2B5EF4-FFF2-40B4-BE49-F238E27FC236}">
                <a16:creationId xmlns:a16="http://schemas.microsoft.com/office/drawing/2014/main" id="{E3052584-CFFE-4795-82FE-2A9EEF002618}"/>
              </a:ext>
            </a:extLst>
          </p:cNvPr>
          <p:cNvPicPr>
            <a:picLocks noChangeAspect="1" noChangeArrowheads="1"/>
          </p:cNvPicPr>
          <p:nvPr userDrawn="1"/>
        </p:nvPicPr>
        <p:blipFill>
          <a:blip r:embed="rId40"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LogoText" hidden="1">
            <a:extLst>
              <a:ext uri="{FF2B5EF4-FFF2-40B4-BE49-F238E27FC236}">
                <a16:creationId xmlns:a16="http://schemas.microsoft.com/office/drawing/2014/main" id="{9D5596BB-1AEE-4705-BAC3-5EC9D2B781A3}"/>
              </a:ext>
            </a:extLst>
          </p:cNvPr>
          <p:cNvSpPr txBox="1"/>
          <p:nvPr userDrawn="1"/>
        </p:nvSpPr>
        <p:spPr>
          <a:xfrm>
            <a:off x="10281196" y="6615212"/>
            <a:ext cx="1256754" cy="153888"/>
          </a:xfrm>
          <a:prstGeom prst="rect">
            <a:avLst/>
          </a:prstGeom>
          <a:ln w="6350">
            <a:noFill/>
            <a:miter lim="800000"/>
          </a:ln>
        </p:spPr>
        <p:txBody>
          <a:bodyPr vert="horz" wrap="none" lIns="0" tIns="0" rIns="0" bIns="0" rtlCol="0">
            <a:spAutoFit/>
          </a:bodyPr>
          <a:lstStyle/>
          <a:p>
            <a:pPr algn="l">
              <a:spcBef>
                <a:spcPts val="300"/>
              </a:spcBef>
              <a:spcAft>
                <a:spcPts val="300"/>
              </a:spcAft>
              <a:buNone/>
            </a:pPr>
            <a:r>
              <a:rPr lang="en-US" sz="1000">
                <a:solidFill>
                  <a:schemeClr val="tx1"/>
                </a:solidFill>
              </a:rPr>
              <a:t>McKinsey &amp; Company</a:t>
            </a:r>
            <a:endParaRPr lang="en-US" sz="1000" dirty="0">
              <a:solidFill>
                <a:schemeClr val="tx1"/>
              </a:solidFill>
            </a:endParaRPr>
          </a:p>
        </p:txBody>
      </p:sp>
    </p:spTree>
    <p:extLst>
      <p:ext uri="{BB962C8B-B14F-4D97-AF65-F5344CB8AC3E}">
        <p14:creationId xmlns:p14="http://schemas.microsoft.com/office/powerpoint/2010/main" val="60448943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 id="2147483801" r:id="rId14"/>
    <p:sldLayoutId id="2147483802" r:id="rId15"/>
    <p:sldLayoutId id="2147483803" r:id="rId16"/>
  </p:sldLayoutIdLst>
  <p:hf hdr="0" ftr="0" dt="0"/>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4BC40847-AF8B-4097-9A07-2349A751A051}"/>
              </a:ext>
            </a:extLst>
          </p:cNvPr>
          <p:cNvGraphicFramePr>
            <a:graphicFrameLocks noChangeAspect="1"/>
          </p:cNvGraphicFramePr>
          <p:nvPr userDrawn="1">
            <p:custDataLst>
              <p:tags r:id="rId16"/>
            </p:custDataLst>
            <p:extLst>
              <p:ext uri="{D42A27DB-BD31-4B8C-83A1-F6EECF244321}">
                <p14:modId xmlns:p14="http://schemas.microsoft.com/office/powerpoint/2010/main" val="11699480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413" imgH="416" progId="TCLayout.ActiveDocument.1">
                  <p:embed/>
                </p:oleObj>
              </mc:Choice>
              <mc:Fallback>
                <p:oleObj name="think-cell Slide" r:id="rId36" imgW="413" imgH="416" progId="TCLayout.ActiveDocument.1">
                  <p:embed/>
                  <p:pic>
                    <p:nvPicPr>
                      <p:cNvPr id="3" name="Object 6" hidden="1">
                        <a:extLst>
                          <a:ext uri="{FF2B5EF4-FFF2-40B4-BE49-F238E27FC236}">
                            <a16:creationId xmlns:a16="http://schemas.microsoft.com/office/drawing/2014/main" id="{4BC40847-AF8B-4097-9A07-2349A751A051}"/>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5B28737-798E-48D4-BBDB-8EB35CB9FFFB}"/>
              </a:ext>
            </a:extLst>
          </p:cNvPr>
          <p:cNvSpPr/>
          <p:nvPr userDrawn="1">
            <p:custDataLst>
              <p:tags r:id="rId17"/>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2400" b="1" i="0" baseline="0" dirty="0" err="1">
              <a:solidFill>
                <a:schemeClr val="bg1"/>
              </a:solidFill>
              <a:latin typeface="Arial" panose="020B0604020202020204" pitchFamily="34" charset="0"/>
              <a:ea typeface="+mj-ea"/>
              <a:cs typeface="+mj-cs"/>
              <a:sym typeface="Arial" panose="020B0604020202020204" pitchFamily="34" charset="0"/>
            </a:endParaRPr>
          </a:p>
        </p:txBody>
      </p:sp>
      <p:sp>
        <p:nvSpPr>
          <p:cNvPr id="16" name="4. Footnote" hidden="1">
            <a:extLst>
              <a:ext uri="{FF2B5EF4-FFF2-40B4-BE49-F238E27FC236}">
                <a16:creationId xmlns:a16="http://schemas.microsoft.com/office/drawing/2014/main" id="{772E4927-517C-4D61-9929-9FFDE5F31A03}"/>
              </a:ext>
            </a:extLst>
          </p:cNvPr>
          <p:cNvSpPr txBox="1"/>
          <p:nvPr userDrawn="1">
            <p:custDataLst>
              <p:tags r:id="rId18"/>
            </p:custDataLst>
          </p:nvPr>
        </p:nvSpPr>
        <p:spPr>
          <a:xfrm>
            <a:off x="553972" y="6278400"/>
            <a:ext cx="7278624" cy="123111"/>
          </a:xfrm>
          <a:prstGeom prst="rect">
            <a:avLst/>
          </a:prstGeom>
          <a:noFill/>
        </p:spPr>
        <p:txBody>
          <a:bodyPr wrap="square" lIns="0" tIns="0" rIns="0" bIns="0" rtlCol="0" anchor="b">
            <a:no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lvl="0"/>
            <a:r>
              <a:rPr lang="en-US" dirty="0"/>
              <a:t>Footnotes</a:t>
            </a:r>
          </a:p>
        </p:txBody>
      </p:sp>
      <p:sp>
        <p:nvSpPr>
          <p:cNvPr id="57" name="2. Slide Title">
            <a:extLst>
              <a:ext uri="{FF2B5EF4-FFF2-40B4-BE49-F238E27FC236}">
                <a16:creationId xmlns:a16="http://schemas.microsoft.com/office/drawing/2014/main" id="{98FF70AE-7EF6-4E5B-9FFE-B44C852C9FBA}"/>
              </a:ext>
            </a:extLst>
          </p:cNvPr>
          <p:cNvSpPr>
            <a:spLocks noGrp="1"/>
          </p:cNvSpPr>
          <p:nvPr>
            <p:ph type="title"/>
            <p:custDataLst>
              <p:tags r:id="rId19"/>
            </p:custDataLst>
          </p:nvPr>
        </p:nvSpPr>
        <p:spPr>
          <a:xfrm>
            <a:off x="554735" y="563901"/>
            <a:ext cx="9973383" cy="384721"/>
          </a:xfrm>
          <a:prstGeom prst="rect">
            <a:avLst/>
          </a:prstGeom>
        </p:spPr>
        <p:txBody>
          <a:bodyPr vert="horz" wrap="square" lIns="0" tIns="0" rIns="0" bIns="0" rtlCol="0" anchor="ctr" anchorCtr="0">
            <a:noAutofit/>
          </a:bodyPr>
          <a:lstStyle/>
          <a:p>
            <a:pPr lvl="0"/>
            <a:r>
              <a:rPr lang="en-US" dirty="0"/>
              <a:t>Click to edit Master title style</a:t>
            </a:r>
          </a:p>
        </p:txBody>
      </p:sp>
      <p:grpSp>
        <p:nvGrpSpPr>
          <p:cNvPr id="59" name="Grid" hidden="1">
            <a:extLst>
              <a:ext uri="{FF2B5EF4-FFF2-40B4-BE49-F238E27FC236}">
                <a16:creationId xmlns:a16="http://schemas.microsoft.com/office/drawing/2014/main" id="{D35250B8-D61E-4F1A-9ACD-6E1BB958B78E}"/>
              </a:ext>
            </a:extLst>
          </p:cNvPr>
          <p:cNvGrpSpPr/>
          <p:nvPr userDrawn="1"/>
        </p:nvGrpSpPr>
        <p:grpSpPr>
          <a:xfrm>
            <a:off x="0" y="0"/>
            <a:ext cx="12190476" cy="6858000"/>
            <a:chOff x="0" y="0"/>
            <a:chExt cx="12190476" cy="6858000"/>
          </a:xfrm>
        </p:grpSpPr>
        <p:sp>
          <p:nvSpPr>
            <p:cNvPr id="60" name="slide margin">
              <a:extLst>
                <a:ext uri="{FF2B5EF4-FFF2-40B4-BE49-F238E27FC236}">
                  <a16:creationId xmlns:a16="http://schemas.microsoft.com/office/drawing/2014/main" id="{B96EBE04-E01D-4922-8601-F1AD43DC4DA0}"/>
                </a:ext>
              </a:extLst>
            </p:cNvPr>
            <p:cNvSpPr/>
            <p:nvPr/>
          </p:nvSpPr>
          <p:spPr bwMode="invGray">
            <a:xfrm>
              <a:off x="1524" y="0"/>
              <a:ext cx="12188952" cy="6858000"/>
            </a:xfrm>
            <a:custGeom>
              <a:avLst/>
              <a:gdLst>
                <a:gd name="connsiteX0" fmla="*/ 551868 w 12188952"/>
                <a:gd name="connsiteY0" fmla="*/ 1709928 h 6858000"/>
                <a:gd name="connsiteX1" fmla="*/ 551868 w 12188952"/>
                <a:gd name="connsiteY1" fmla="*/ 6217920 h 6858000"/>
                <a:gd name="connsiteX2" fmla="*/ 11636196 w 12188952"/>
                <a:gd name="connsiteY2" fmla="*/ 6217920 h 6858000"/>
                <a:gd name="connsiteX3" fmla="*/ 11636196 w 12188952"/>
                <a:gd name="connsiteY3" fmla="*/ 1709928 h 6858000"/>
                <a:gd name="connsiteX4" fmla="*/ 0 w 12188952"/>
                <a:gd name="connsiteY4" fmla="*/ 0 h 6858000"/>
                <a:gd name="connsiteX5" fmla="*/ 12188952 w 12188952"/>
                <a:gd name="connsiteY5" fmla="*/ 0 h 6858000"/>
                <a:gd name="connsiteX6" fmla="*/ 12188952 w 12188952"/>
                <a:gd name="connsiteY6" fmla="*/ 6858000 h 6858000"/>
                <a:gd name="connsiteX7" fmla="*/ 0 w 1218895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551868" y="1709928"/>
                  </a:moveTo>
                  <a:lnTo>
                    <a:pt x="551868" y="6217920"/>
                  </a:lnTo>
                  <a:lnTo>
                    <a:pt x="11636196" y="6217920"/>
                  </a:lnTo>
                  <a:lnTo>
                    <a:pt x="11636196" y="1709928"/>
                  </a:lnTo>
                  <a:close/>
                  <a:moveTo>
                    <a:pt x="0" y="0"/>
                  </a:moveTo>
                  <a:lnTo>
                    <a:pt x="12188952" y="0"/>
                  </a:lnTo>
                  <a:lnTo>
                    <a:pt x="12188952" y="6858000"/>
                  </a:lnTo>
                  <a:lnTo>
                    <a:pt x="0" y="6858000"/>
                  </a:lnTo>
                  <a:close/>
                </a:path>
              </a:pathLst>
            </a:custGeom>
            <a:solidFill>
              <a:srgbClr val="FF0000">
                <a:alpha val="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err="1">
                <a:solidFill>
                  <a:schemeClr val="tx1"/>
                </a:solidFill>
                <a:latin typeface="+mn-lt"/>
              </a:endParaRPr>
            </a:p>
          </p:txBody>
        </p:sp>
        <p:cxnSp>
          <p:nvCxnSpPr>
            <p:cNvPr id="61" name="Straight Connector 60">
              <a:extLst>
                <a:ext uri="{FF2B5EF4-FFF2-40B4-BE49-F238E27FC236}">
                  <a16:creationId xmlns:a16="http://schemas.microsoft.com/office/drawing/2014/main" id="{5CA037B0-2A91-4357-A969-80F65F949266}"/>
                </a:ext>
              </a:extLst>
            </p:cNvPr>
            <p:cNvCxnSpPr/>
            <p:nvPr/>
          </p:nvCxnSpPr>
          <p:spPr bwMode="invGray">
            <a:xfrm>
              <a:off x="85946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1BD7C67-EF90-4AA0-BA50-51299E7EEE4C}"/>
                </a:ext>
              </a:extLst>
            </p:cNvPr>
            <p:cNvCxnSpPr/>
            <p:nvPr/>
          </p:nvCxnSpPr>
          <p:spPr bwMode="invGray">
            <a:xfrm>
              <a:off x="1133254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719564A-5227-44A7-ABC0-4C6BBC1E2D6F}"/>
                </a:ext>
              </a:extLst>
            </p:cNvPr>
            <p:cNvCxnSpPr/>
            <p:nvPr/>
          </p:nvCxnSpPr>
          <p:spPr bwMode="invGray">
            <a:xfrm>
              <a:off x="1811559"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FD85D0C-74E8-4603-86B8-FCC481122CE8}"/>
                </a:ext>
              </a:extLst>
            </p:cNvPr>
            <p:cNvCxnSpPr/>
            <p:nvPr/>
          </p:nvCxnSpPr>
          <p:spPr bwMode="invGray">
            <a:xfrm>
              <a:off x="2763658"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F8BF8BD-68B4-4717-8162-382FFCC9BC9A}"/>
                </a:ext>
              </a:extLst>
            </p:cNvPr>
            <p:cNvCxnSpPr/>
            <p:nvPr/>
          </p:nvCxnSpPr>
          <p:spPr bwMode="invGray">
            <a:xfrm>
              <a:off x="3715757"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89DB0B65-FCD8-4DD7-833A-DEED6A420E2A}"/>
                </a:ext>
              </a:extLst>
            </p:cNvPr>
            <p:cNvCxnSpPr/>
            <p:nvPr/>
          </p:nvCxnSpPr>
          <p:spPr bwMode="invGray">
            <a:xfrm>
              <a:off x="4667856"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18151F3-D51F-4302-95BF-AE8E806F628D}"/>
                </a:ext>
              </a:extLst>
            </p:cNvPr>
            <p:cNvCxnSpPr/>
            <p:nvPr/>
          </p:nvCxnSpPr>
          <p:spPr bwMode="invGray">
            <a:xfrm>
              <a:off x="5619955"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5A6B330-5ACC-486B-8131-B7F5407825B2}"/>
                </a:ext>
              </a:extLst>
            </p:cNvPr>
            <p:cNvCxnSpPr/>
            <p:nvPr/>
          </p:nvCxnSpPr>
          <p:spPr bwMode="invGray">
            <a:xfrm>
              <a:off x="6572054"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A5DE7AD-CCFE-4A85-9421-C7CEA9F80DEC}"/>
                </a:ext>
              </a:extLst>
            </p:cNvPr>
            <p:cNvCxnSpPr/>
            <p:nvPr/>
          </p:nvCxnSpPr>
          <p:spPr bwMode="invGray">
            <a:xfrm>
              <a:off x="7524153"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E2A9A81-75D1-41A9-9821-54FC36E753C1}"/>
                </a:ext>
              </a:extLst>
            </p:cNvPr>
            <p:cNvCxnSpPr/>
            <p:nvPr/>
          </p:nvCxnSpPr>
          <p:spPr bwMode="invGray">
            <a:xfrm>
              <a:off x="8476252"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86FE52AA-2DD1-4D00-A984-41CDC38B2D7F}"/>
                </a:ext>
              </a:extLst>
            </p:cNvPr>
            <p:cNvCxnSpPr/>
            <p:nvPr/>
          </p:nvCxnSpPr>
          <p:spPr bwMode="invGray">
            <a:xfrm>
              <a:off x="9428351"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5C9FC50-7177-43E6-9E56-DC9A2E6B7E6E}"/>
                </a:ext>
              </a:extLst>
            </p:cNvPr>
            <p:cNvCxnSpPr/>
            <p:nvPr/>
          </p:nvCxnSpPr>
          <p:spPr bwMode="invGray">
            <a:xfrm>
              <a:off x="10380450" y="0"/>
              <a:ext cx="0" cy="6858000"/>
            </a:xfrm>
            <a:prstGeom prst="line">
              <a:avLst/>
            </a:prstGeom>
            <a:ln>
              <a:solidFill>
                <a:srgbClr val="19D3C5">
                  <a:alpha val="40000"/>
                </a:srgbClr>
              </a:solidFill>
              <a:prstDash val="lgDash"/>
            </a:ln>
          </p:spPr>
          <p:style>
            <a:lnRef idx="1">
              <a:schemeClr val="accent1"/>
            </a:lnRef>
            <a:fillRef idx="0">
              <a:schemeClr val="accent1"/>
            </a:fillRef>
            <a:effectRef idx="0">
              <a:schemeClr val="accent1"/>
            </a:effectRef>
            <a:fontRef idx="minor">
              <a:schemeClr val="tx1"/>
            </a:fontRef>
          </p:style>
        </p:cxnSp>
        <p:sp>
          <p:nvSpPr>
            <p:cNvPr id="73" name="Freeform: Shape 72">
              <a:extLst>
                <a:ext uri="{FF2B5EF4-FFF2-40B4-BE49-F238E27FC236}">
                  <a16:creationId xmlns:a16="http://schemas.microsoft.com/office/drawing/2014/main" id="{BC97F85A-62E2-4591-B8D0-4F068B177B5D}"/>
                </a:ext>
              </a:extLst>
            </p:cNvPr>
            <p:cNvSpPr/>
            <p:nvPr/>
          </p:nvSpPr>
          <p:spPr bwMode="invGray">
            <a:xfrm>
              <a:off x="152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4" name="Freeform: Shape 73">
              <a:extLst>
                <a:ext uri="{FF2B5EF4-FFF2-40B4-BE49-F238E27FC236}">
                  <a16:creationId xmlns:a16="http://schemas.microsoft.com/office/drawing/2014/main" id="{7F4B967A-CF91-473D-8A35-2BE771F9F590}"/>
                </a:ext>
              </a:extLst>
            </p:cNvPr>
            <p:cNvSpPr/>
            <p:nvPr/>
          </p:nvSpPr>
          <p:spPr bwMode="invGray">
            <a:xfrm>
              <a:off x="1167385"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5" name="Freeform: Shape 74">
              <a:extLst>
                <a:ext uri="{FF2B5EF4-FFF2-40B4-BE49-F238E27FC236}">
                  <a16:creationId xmlns:a16="http://schemas.microsoft.com/office/drawing/2014/main" id="{5AC41621-77EA-4492-8E68-0BE34108294A}"/>
                </a:ext>
              </a:extLst>
            </p:cNvPr>
            <p:cNvSpPr/>
            <p:nvPr/>
          </p:nvSpPr>
          <p:spPr bwMode="invGray">
            <a:xfrm>
              <a:off x="2119484"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6" name="Freeform: Shape 75">
              <a:extLst>
                <a:ext uri="{FF2B5EF4-FFF2-40B4-BE49-F238E27FC236}">
                  <a16:creationId xmlns:a16="http://schemas.microsoft.com/office/drawing/2014/main" id="{31A06AD2-A9EA-45D9-B15C-089884A54107}"/>
                </a:ext>
              </a:extLst>
            </p:cNvPr>
            <p:cNvSpPr/>
            <p:nvPr/>
          </p:nvSpPr>
          <p:spPr bwMode="invGray">
            <a:xfrm>
              <a:off x="3071583"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7" name="Freeform: Shape 76">
              <a:extLst>
                <a:ext uri="{FF2B5EF4-FFF2-40B4-BE49-F238E27FC236}">
                  <a16:creationId xmlns:a16="http://schemas.microsoft.com/office/drawing/2014/main" id="{3A7B39CC-379F-4224-9E59-81B1690088A0}"/>
                </a:ext>
              </a:extLst>
            </p:cNvPr>
            <p:cNvSpPr/>
            <p:nvPr/>
          </p:nvSpPr>
          <p:spPr bwMode="invGray">
            <a:xfrm>
              <a:off x="4023681"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8" name="Freeform: Shape 77">
              <a:extLst>
                <a:ext uri="{FF2B5EF4-FFF2-40B4-BE49-F238E27FC236}">
                  <a16:creationId xmlns:a16="http://schemas.microsoft.com/office/drawing/2014/main" id="{F8002ACB-1459-4214-B28A-B38E8A1FF8A6}"/>
                </a:ext>
              </a:extLst>
            </p:cNvPr>
            <p:cNvSpPr/>
            <p:nvPr/>
          </p:nvSpPr>
          <p:spPr bwMode="invGray">
            <a:xfrm>
              <a:off x="4975780"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79" name="Freeform: Shape 78">
              <a:extLst>
                <a:ext uri="{FF2B5EF4-FFF2-40B4-BE49-F238E27FC236}">
                  <a16:creationId xmlns:a16="http://schemas.microsoft.com/office/drawing/2014/main" id="{71D59E94-AA3C-4DE0-8345-20C71667A205}"/>
                </a:ext>
              </a:extLst>
            </p:cNvPr>
            <p:cNvSpPr/>
            <p:nvPr/>
          </p:nvSpPr>
          <p:spPr bwMode="invGray">
            <a:xfrm>
              <a:off x="5927879"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0" name="Freeform: Shape 79">
              <a:extLst>
                <a:ext uri="{FF2B5EF4-FFF2-40B4-BE49-F238E27FC236}">
                  <a16:creationId xmlns:a16="http://schemas.microsoft.com/office/drawing/2014/main" id="{5805F09B-786C-43E4-8288-B1AAF94C8ADE}"/>
                </a:ext>
              </a:extLst>
            </p:cNvPr>
            <p:cNvSpPr/>
            <p:nvPr/>
          </p:nvSpPr>
          <p:spPr bwMode="invGray">
            <a:xfrm>
              <a:off x="6879978"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1" name="Freeform: Shape 80">
              <a:extLst>
                <a:ext uri="{FF2B5EF4-FFF2-40B4-BE49-F238E27FC236}">
                  <a16:creationId xmlns:a16="http://schemas.microsoft.com/office/drawing/2014/main" id="{5FB23B6E-567C-4896-8B32-DA4C452B4AE7}"/>
                </a:ext>
              </a:extLst>
            </p:cNvPr>
            <p:cNvSpPr/>
            <p:nvPr/>
          </p:nvSpPr>
          <p:spPr bwMode="invGray">
            <a:xfrm>
              <a:off x="7832077"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2" name="Freeform: Shape 81">
              <a:extLst>
                <a:ext uri="{FF2B5EF4-FFF2-40B4-BE49-F238E27FC236}">
                  <a16:creationId xmlns:a16="http://schemas.microsoft.com/office/drawing/2014/main" id="{9B792231-972E-4476-BAF2-761E10463BA8}"/>
                </a:ext>
              </a:extLst>
            </p:cNvPr>
            <p:cNvSpPr/>
            <p:nvPr/>
          </p:nvSpPr>
          <p:spPr bwMode="invGray">
            <a:xfrm>
              <a:off x="8784176" y="0"/>
              <a:ext cx="339451" cy="6858000"/>
            </a:xfrm>
            <a:custGeom>
              <a:avLst/>
              <a:gdLst>
                <a:gd name="connsiteX0" fmla="*/ 0 w 339451"/>
                <a:gd name="connsiteY0" fmla="*/ 0 h 6858000"/>
                <a:gd name="connsiteX1" fmla="*/ 339451 w 339451"/>
                <a:gd name="connsiteY1" fmla="*/ 0 h 6858000"/>
                <a:gd name="connsiteX2" fmla="*/ 339451 w 339451"/>
                <a:gd name="connsiteY2" fmla="*/ 6858000 h 6858000"/>
                <a:gd name="connsiteX3" fmla="*/ 0 w 339451"/>
                <a:gd name="connsiteY3" fmla="*/ 6858000 h 6858000"/>
                <a:gd name="connsiteX4" fmla="*/ 0 w 33945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1" h="6858000">
                  <a:moveTo>
                    <a:pt x="0" y="0"/>
                  </a:moveTo>
                  <a:lnTo>
                    <a:pt x="339451" y="0"/>
                  </a:lnTo>
                  <a:lnTo>
                    <a:pt x="339451"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3" name="Freeform: Shape 82">
              <a:extLst>
                <a:ext uri="{FF2B5EF4-FFF2-40B4-BE49-F238E27FC236}">
                  <a16:creationId xmlns:a16="http://schemas.microsoft.com/office/drawing/2014/main" id="{908370B7-3D11-4F78-B977-D8F0DE2694ED}"/>
                </a:ext>
              </a:extLst>
            </p:cNvPr>
            <p:cNvSpPr/>
            <p:nvPr/>
          </p:nvSpPr>
          <p:spPr bwMode="invGray">
            <a:xfrm>
              <a:off x="9736274" y="0"/>
              <a:ext cx="339450" cy="6858000"/>
            </a:xfrm>
            <a:custGeom>
              <a:avLst/>
              <a:gdLst>
                <a:gd name="connsiteX0" fmla="*/ 0 w 339450"/>
                <a:gd name="connsiteY0" fmla="*/ 0 h 6858000"/>
                <a:gd name="connsiteX1" fmla="*/ 339450 w 339450"/>
                <a:gd name="connsiteY1" fmla="*/ 0 h 6858000"/>
                <a:gd name="connsiteX2" fmla="*/ 339450 w 339450"/>
                <a:gd name="connsiteY2" fmla="*/ 6858000 h 6858000"/>
                <a:gd name="connsiteX3" fmla="*/ 0 w 339450"/>
                <a:gd name="connsiteY3" fmla="*/ 6858000 h 6858000"/>
                <a:gd name="connsiteX4" fmla="*/ 0 w 3394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450" h="6858000">
                  <a:moveTo>
                    <a:pt x="0" y="0"/>
                  </a:moveTo>
                  <a:lnTo>
                    <a:pt x="339450" y="0"/>
                  </a:lnTo>
                  <a:lnTo>
                    <a:pt x="339450"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4" name="Freeform: Shape 83">
              <a:extLst>
                <a:ext uri="{FF2B5EF4-FFF2-40B4-BE49-F238E27FC236}">
                  <a16:creationId xmlns:a16="http://schemas.microsoft.com/office/drawing/2014/main" id="{C11EA99D-D15D-43C2-BF4E-36554B346AB6}"/>
                </a:ext>
              </a:extLst>
            </p:cNvPr>
            <p:cNvSpPr/>
            <p:nvPr/>
          </p:nvSpPr>
          <p:spPr bwMode="invGray">
            <a:xfrm>
              <a:off x="10688372" y="0"/>
              <a:ext cx="336244" cy="6858000"/>
            </a:xfrm>
            <a:custGeom>
              <a:avLst/>
              <a:gdLst>
                <a:gd name="connsiteX0" fmla="*/ 0 w 336244"/>
                <a:gd name="connsiteY0" fmla="*/ 0 h 6858000"/>
                <a:gd name="connsiteX1" fmla="*/ 336244 w 336244"/>
                <a:gd name="connsiteY1" fmla="*/ 0 h 6858000"/>
                <a:gd name="connsiteX2" fmla="*/ 336244 w 336244"/>
                <a:gd name="connsiteY2" fmla="*/ 6858000 h 6858000"/>
                <a:gd name="connsiteX3" fmla="*/ 0 w 336244"/>
                <a:gd name="connsiteY3" fmla="*/ 6858000 h 6858000"/>
                <a:gd name="connsiteX4" fmla="*/ 0 w 33624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244" h="6858000">
                  <a:moveTo>
                    <a:pt x="0" y="0"/>
                  </a:moveTo>
                  <a:lnTo>
                    <a:pt x="336244" y="0"/>
                  </a:lnTo>
                  <a:lnTo>
                    <a:pt x="336244"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5" name="Freeform: Shape 84">
              <a:extLst>
                <a:ext uri="{FF2B5EF4-FFF2-40B4-BE49-F238E27FC236}">
                  <a16:creationId xmlns:a16="http://schemas.microsoft.com/office/drawing/2014/main" id="{3A72B2F6-0AFF-4E6E-AFFF-60767DB3FA63}"/>
                </a:ext>
              </a:extLst>
            </p:cNvPr>
            <p:cNvSpPr/>
            <p:nvPr/>
          </p:nvSpPr>
          <p:spPr bwMode="invGray">
            <a:xfrm>
              <a:off x="11637264" y="0"/>
              <a:ext cx="553212" cy="6858000"/>
            </a:xfrm>
            <a:custGeom>
              <a:avLst/>
              <a:gdLst>
                <a:gd name="connsiteX0" fmla="*/ 0 w 553212"/>
                <a:gd name="connsiteY0" fmla="*/ 0 h 6858000"/>
                <a:gd name="connsiteX1" fmla="*/ 553212 w 553212"/>
                <a:gd name="connsiteY1" fmla="*/ 0 h 6858000"/>
                <a:gd name="connsiteX2" fmla="*/ 553212 w 553212"/>
                <a:gd name="connsiteY2" fmla="*/ 6858000 h 6858000"/>
                <a:gd name="connsiteX3" fmla="*/ 0 w 553212"/>
                <a:gd name="connsiteY3" fmla="*/ 6858000 h 6858000"/>
                <a:gd name="connsiteX4" fmla="*/ 0 w 55321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212" h="6858000">
                  <a:moveTo>
                    <a:pt x="0" y="0"/>
                  </a:moveTo>
                  <a:lnTo>
                    <a:pt x="553212" y="0"/>
                  </a:lnTo>
                  <a:lnTo>
                    <a:pt x="553212" y="6858000"/>
                  </a:lnTo>
                  <a:lnTo>
                    <a:pt x="0" y="6858000"/>
                  </a:lnTo>
                  <a:lnTo>
                    <a:pt x="0" y="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6" name="Freeform: Shape 85">
              <a:extLst>
                <a:ext uri="{FF2B5EF4-FFF2-40B4-BE49-F238E27FC236}">
                  <a16:creationId xmlns:a16="http://schemas.microsoft.com/office/drawing/2014/main" id="{A68F8E74-3AE4-4AF9-9F36-63344C9076D2}"/>
                </a:ext>
              </a:extLst>
            </p:cNvPr>
            <p:cNvSpPr/>
            <p:nvPr/>
          </p:nvSpPr>
          <p:spPr bwMode="invGray">
            <a:xfrm>
              <a:off x="7219428"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7" name="Freeform: Shape 86">
              <a:extLst>
                <a:ext uri="{FF2B5EF4-FFF2-40B4-BE49-F238E27FC236}">
                  <a16:creationId xmlns:a16="http://schemas.microsoft.com/office/drawing/2014/main" id="{31D5F169-E1D4-48A3-AE5B-F5F1BEF2E7CF}"/>
                </a:ext>
              </a:extLst>
            </p:cNvPr>
            <p:cNvSpPr/>
            <p:nvPr userDrawn="1"/>
          </p:nvSpPr>
          <p:spPr bwMode="invGray">
            <a:xfrm>
              <a:off x="1506835"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8" name="Freeform: Shape 87">
              <a:extLst>
                <a:ext uri="{FF2B5EF4-FFF2-40B4-BE49-F238E27FC236}">
                  <a16:creationId xmlns:a16="http://schemas.microsoft.com/office/drawing/2014/main" id="{4230F928-F9B2-4955-9800-74DE09DCE6F2}"/>
                </a:ext>
              </a:extLst>
            </p:cNvPr>
            <p:cNvSpPr/>
            <p:nvPr userDrawn="1"/>
          </p:nvSpPr>
          <p:spPr bwMode="invGray">
            <a:xfrm>
              <a:off x="2458934"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89" name="Freeform: Shape 88">
              <a:extLst>
                <a:ext uri="{FF2B5EF4-FFF2-40B4-BE49-F238E27FC236}">
                  <a16:creationId xmlns:a16="http://schemas.microsoft.com/office/drawing/2014/main" id="{37C829A9-6808-4531-8C12-A84988E6DEE1}"/>
                </a:ext>
              </a:extLst>
            </p:cNvPr>
            <p:cNvSpPr/>
            <p:nvPr userDrawn="1"/>
          </p:nvSpPr>
          <p:spPr bwMode="invGray">
            <a:xfrm>
              <a:off x="3411033"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0" name="Freeform: Shape 89">
              <a:extLst>
                <a:ext uri="{FF2B5EF4-FFF2-40B4-BE49-F238E27FC236}">
                  <a16:creationId xmlns:a16="http://schemas.microsoft.com/office/drawing/2014/main" id="{7FA5964C-E9C5-4C2F-BD6E-47BAFB5B6D17}"/>
                </a:ext>
              </a:extLst>
            </p:cNvPr>
            <p:cNvSpPr/>
            <p:nvPr userDrawn="1"/>
          </p:nvSpPr>
          <p:spPr bwMode="invGray">
            <a:xfrm>
              <a:off x="4363132"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1" name="Freeform: Shape 90">
              <a:extLst>
                <a:ext uri="{FF2B5EF4-FFF2-40B4-BE49-F238E27FC236}">
                  <a16:creationId xmlns:a16="http://schemas.microsoft.com/office/drawing/2014/main" id="{3C168D8D-76CE-4BE5-BE95-79B96300EA3F}"/>
                </a:ext>
              </a:extLst>
            </p:cNvPr>
            <p:cNvSpPr/>
            <p:nvPr userDrawn="1"/>
          </p:nvSpPr>
          <p:spPr bwMode="invGray">
            <a:xfrm>
              <a:off x="5315230"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2" name="Freeform: Shape 91">
              <a:extLst>
                <a:ext uri="{FF2B5EF4-FFF2-40B4-BE49-F238E27FC236}">
                  <a16:creationId xmlns:a16="http://schemas.microsoft.com/office/drawing/2014/main" id="{6749465C-813A-45F9-8C3E-5D06C8584929}"/>
                </a:ext>
              </a:extLst>
            </p:cNvPr>
            <p:cNvSpPr/>
            <p:nvPr userDrawn="1"/>
          </p:nvSpPr>
          <p:spPr bwMode="invGray">
            <a:xfrm>
              <a:off x="6267329"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3" name="Freeform: Shape 92">
              <a:extLst>
                <a:ext uri="{FF2B5EF4-FFF2-40B4-BE49-F238E27FC236}">
                  <a16:creationId xmlns:a16="http://schemas.microsoft.com/office/drawing/2014/main" id="{53894C26-2473-4C24-B082-48DD1E92241C}"/>
                </a:ext>
              </a:extLst>
            </p:cNvPr>
            <p:cNvSpPr/>
            <p:nvPr userDrawn="1"/>
          </p:nvSpPr>
          <p:spPr bwMode="invGray">
            <a:xfrm>
              <a:off x="8171527"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4" name="Freeform: Shape 93">
              <a:extLst>
                <a:ext uri="{FF2B5EF4-FFF2-40B4-BE49-F238E27FC236}">
                  <a16:creationId xmlns:a16="http://schemas.microsoft.com/office/drawing/2014/main" id="{BFDA0320-8435-46CA-B1B3-5203F54A419F}"/>
                </a:ext>
              </a:extLst>
            </p:cNvPr>
            <p:cNvSpPr/>
            <p:nvPr userDrawn="1"/>
          </p:nvSpPr>
          <p:spPr bwMode="invGray">
            <a:xfrm>
              <a:off x="912362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5" name="Freeform: Shape 94">
              <a:extLst>
                <a:ext uri="{FF2B5EF4-FFF2-40B4-BE49-F238E27FC236}">
                  <a16:creationId xmlns:a16="http://schemas.microsoft.com/office/drawing/2014/main" id="{A42721E4-5D12-459C-AC2E-7CE148AF9062}"/>
                </a:ext>
              </a:extLst>
            </p:cNvPr>
            <p:cNvSpPr/>
            <p:nvPr userDrawn="1"/>
          </p:nvSpPr>
          <p:spPr bwMode="invGray">
            <a:xfrm>
              <a:off x="10075725" y="0"/>
              <a:ext cx="609447" cy="6858000"/>
            </a:xfrm>
            <a:custGeom>
              <a:avLst/>
              <a:gdLst>
                <a:gd name="connsiteX0" fmla="*/ 0 w 609447"/>
                <a:gd name="connsiteY0" fmla="*/ 0 h 6858000"/>
                <a:gd name="connsiteX1" fmla="*/ 609447 w 609447"/>
                <a:gd name="connsiteY1" fmla="*/ 0 h 6858000"/>
                <a:gd name="connsiteX2" fmla="*/ 609447 w 609447"/>
                <a:gd name="connsiteY2" fmla="*/ 6858000 h 6858000"/>
                <a:gd name="connsiteX3" fmla="*/ 0 w 609447"/>
                <a:gd name="connsiteY3" fmla="*/ 6858000 h 6858000"/>
                <a:gd name="connsiteX4" fmla="*/ 0 w 60944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7" h="6858000">
                  <a:moveTo>
                    <a:pt x="0" y="0"/>
                  </a:moveTo>
                  <a:lnTo>
                    <a:pt x="609447" y="0"/>
                  </a:lnTo>
                  <a:lnTo>
                    <a:pt x="609447"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6" name="Freeform: Shape 95">
              <a:extLst>
                <a:ext uri="{FF2B5EF4-FFF2-40B4-BE49-F238E27FC236}">
                  <a16:creationId xmlns:a16="http://schemas.microsoft.com/office/drawing/2014/main" id="{8BF7D46B-3779-49D0-BCB4-F2DCE091958D}"/>
                </a:ext>
              </a:extLst>
            </p:cNvPr>
            <p:cNvSpPr/>
            <p:nvPr userDrawn="1"/>
          </p:nvSpPr>
          <p:spPr bwMode="invGray">
            <a:xfrm>
              <a:off x="11027826" y="0"/>
              <a:ext cx="609438" cy="6858000"/>
            </a:xfrm>
            <a:custGeom>
              <a:avLst/>
              <a:gdLst>
                <a:gd name="connsiteX0" fmla="*/ 0 w 609438"/>
                <a:gd name="connsiteY0" fmla="*/ 0 h 6858000"/>
                <a:gd name="connsiteX1" fmla="*/ 609438 w 609438"/>
                <a:gd name="connsiteY1" fmla="*/ 0 h 6858000"/>
                <a:gd name="connsiteX2" fmla="*/ 609438 w 609438"/>
                <a:gd name="connsiteY2" fmla="*/ 6858000 h 6858000"/>
                <a:gd name="connsiteX3" fmla="*/ 0 w 609438"/>
                <a:gd name="connsiteY3" fmla="*/ 6858000 h 6858000"/>
                <a:gd name="connsiteX4" fmla="*/ 0 w 60943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38" h="6858000">
                  <a:moveTo>
                    <a:pt x="0" y="0"/>
                  </a:moveTo>
                  <a:lnTo>
                    <a:pt x="609438" y="0"/>
                  </a:lnTo>
                  <a:lnTo>
                    <a:pt x="60943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sp>
          <p:nvSpPr>
            <p:cNvPr id="97" name="Freeform: Shape 96">
              <a:extLst>
                <a:ext uri="{FF2B5EF4-FFF2-40B4-BE49-F238E27FC236}">
                  <a16:creationId xmlns:a16="http://schemas.microsoft.com/office/drawing/2014/main" id="{634464F0-BD7F-4488-85F0-EC20C24BECAA}"/>
                </a:ext>
              </a:extLst>
            </p:cNvPr>
            <p:cNvSpPr/>
            <p:nvPr userDrawn="1"/>
          </p:nvSpPr>
          <p:spPr bwMode="invGray">
            <a:xfrm>
              <a:off x="554736" y="0"/>
              <a:ext cx="609448" cy="6858000"/>
            </a:xfrm>
            <a:custGeom>
              <a:avLst/>
              <a:gdLst>
                <a:gd name="connsiteX0" fmla="*/ 0 w 609448"/>
                <a:gd name="connsiteY0" fmla="*/ 0 h 6858000"/>
                <a:gd name="connsiteX1" fmla="*/ 609448 w 609448"/>
                <a:gd name="connsiteY1" fmla="*/ 0 h 6858000"/>
                <a:gd name="connsiteX2" fmla="*/ 609448 w 609448"/>
                <a:gd name="connsiteY2" fmla="*/ 6858000 h 6858000"/>
                <a:gd name="connsiteX3" fmla="*/ 0 w 609448"/>
                <a:gd name="connsiteY3" fmla="*/ 6858000 h 6858000"/>
                <a:gd name="connsiteX4" fmla="*/ 0 w 609448"/>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448" h="6858000">
                  <a:moveTo>
                    <a:pt x="0" y="0"/>
                  </a:moveTo>
                  <a:lnTo>
                    <a:pt x="609448" y="0"/>
                  </a:lnTo>
                  <a:lnTo>
                    <a:pt x="609448" y="6858000"/>
                  </a:lnTo>
                  <a:lnTo>
                    <a:pt x="0" y="6858000"/>
                  </a:lnTo>
                  <a:lnTo>
                    <a:pt x="0" y="0"/>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68572" tIns="34286" rIns="68572" bIns="34286" numCol="1" spcCol="0" rtlCol="0" fromWordArt="0" anchor="ctr" anchorCtr="0" forceAA="0" compatLnSpc="1">
              <a:prstTxWarp prst="textNoShape">
                <a:avLst/>
              </a:prstTxWarp>
              <a:noAutofit/>
            </a:bodyPr>
            <a:lstStyle/>
            <a:p>
              <a:pPr lvl="0" algn="ctr"/>
              <a:endParaRPr lang="en-US" sz="1323">
                <a:solidFill>
                  <a:schemeClr val="tx1"/>
                </a:solidFill>
                <a:latin typeface="+mn-lt"/>
              </a:endParaRPr>
            </a:p>
          </p:txBody>
        </p:sp>
        <p:cxnSp>
          <p:nvCxnSpPr>
            <p:cNvPr id="98" name="Straight Connector 97">
              <a:extLst>
                <a:ext uri="{FF2B5EF4-FFF2-40B4-BE49-F238E27FC236}">
                  <a16:creationId xmlns:a16="http://schemas.microsoft.com/office/drawing/2014/main" id="{82B54541-0CDD-4724-8101-AABFF1207033}"/>
                </a:ext>
              </a:extLst>
            </p:cNvPr>
            <p:cNvCxnSpPr/>
            <p:nvPr userDrawn="1"/>
          </p:nvCxnSpPr>
          <p:spPr bwMode="invGray">
            <a:xfrm>
              <a:off x="0" y="6217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5070398-8D55-4EE2-8CA4-47428E2AF03F}"/>
                </a:ext>
              </a:extLst>
            </p:cNvPr>
            <p:cNvCxnSpPr/>
            <p:nvPr userDrawn="1"/>
          </p:nvCxnSpPr>
          <p:spPr bwMode="invGray">
            <a:xfrm>
              <a:off x="0" y="3108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2166891-56D0-4EBC-B681-501401DEF9D4}"/>
                </a:ext>
              </a:extLst>
            </p:cNvPr>
            <p:cNvCxnSpPr/>
            <p:nvPr userDrawn="1"/>
          </p:nvCxnSpPr>
          <p:spPr bwMode="invGray">
            <a:xfrm>
              <a:off x="0" y="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13A87E3-D106-41FF-A8CD-C27DABF0103D}"/>
                </a:ext>
              </a:extLst>
            </p:cNvPr>
            <p:cNvCxnSpPr/>
            <p:nvPr userDrawn="1"/>
          </p:nvCxnSpPr>
          <p:spPr bwMode="invGray">
            <a:xfrm>
              <a:off x="0" y="12435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164477D-838D-4C70-ADD7-37AD79A844AA}"/>
                </a:ext>
              </a:extLst>
            </p:cNvPr>
            <p:cNvCxnSpPr/>
            <p:nvPr userDrawn="1"/>
          </p:nvCxnSpPr>
          <p:spPr bwMode="invGray">
            <a:xfrm>
              <a:off x="0" y="9326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72B193C0-8980-4BB2-8E91-7A1C9ABE0B6C}"/>
                </a:ext>
              </a:extLst>
            </p:cNvPr>
            <p:cNvCxnSpPr/>
            <p:nvPr userDrawn="1"/>
          </p:nvCxnSpPr>
          <p:spPr bwMode="invGray">
            <a:xfrm>
              <a:off x="0" y="18653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1A94AAA-1D98-4233-842E-2A2F52812358}"/>
                </a:ext>
              </a:extLst>
            </p:cNvPr>
            <p:cNvCxnSpPr/>
            <p:nvPr userDrawn="1"/>
          </p:nvCxnSpPr>
          <p:spPr bwMode="invGray">
            <a:xfrm>
              <a:off x="0" y="15544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21F2B43-A2DC-42F4-8EA4-A8A4DA6D6FA7}"/>
                </a:ext>
              </a:extLst>
            </p:cNvPr>
            <p:cNvCxnSpPr/>
            <p:nvPr userDrawn="1"/>
          </p:nvCxnSpPr>
          <p:spPr bwMode="invGray">
            <a:xfrm>
              <a:off x="0" y="24871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A60F0923-6896-405D-AD16-F097448F3E3D}"/>
                </a:ext>
              </a:extLst>
            </p:cNvPr>
            <p:cNvCxnSpPr/>
            <p:nvPr userDrawn="1"/>
          </p:nvCxnSpPr>
          <p:spPr bwMode="invGray">
            <a:xfrm>
              <a:off x="0" y="21762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C70D5B1-47D7-451F-B83A-973A26731A22}"/>
                </a:ext>
              </a:extLst>
            </p:cNvPr>
            <p:cNvCxnSpPr/>
            <p:nvPr userDrawn="1"/>
          </p:nvCxnSpPr>
          <p:spPr bwMode="invGray">
            <a:xfrm>
              <a:off x="0" y="310896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3FD9A464-81FE-4829-A1C5-5CCEE42448B3}"/>
                </a:ext>
              </a:extLst>
            </p:cNvPr>
            <p:cNvCxnSpPr/>
            <p:nvPr userDrawn="1"/>
          </p:nvCxnSpPr>
          <p:spPr bwMode="invGray">
            <a:xfrm>
              <a:off x="0" y="27980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F55CAB0-53A2-417F-9F66-C0437933E98B}"/>
                </a:ext>
              </a:extLst>
            </p:cNvPr>
            <p:cNvCxnSpPr/>
            <p:nvPr userDrawn="1"/>
          </p:nvCxnSpPr>
          <p:spPr bwMode="invGray">
            <a:xfrm>
              <a:off x="0" y="373075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547EE77-7495-47CB-BEC9-D5C742DF2B2C}"/>
                </a:ext>
              </a:extLst>
            </p:cNvPr>
            <p:cNvCxnSpPr/>
            <p:nvPr userDrawn="1"/>
          </p:nvCxnSpPr>
          <p:spPr bwMode="invGray">
            <a:xfrm>
              <a:off x="0" y="341985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A942184-696A-4A78-BB9D-3D619B990987}"/>
                </a:ext>
              </a:extLst>
            </p:cNvPr>
            <p:cNvCxnSpPr/>
            <p:nvPr userDrawn="1"/>
          </p:nvCxnSpPr>
          <p:spPr bwMode="invGray">
            <a:xfrm>
              <a:off x="0" y="43525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1B5F4EE6-4D4C-4488-80DE-36C83D540765}"/>
                </a:ext>
              </a:extLst>
            </p:cNvPr>
            <p:cNvCxnSpPr/>
            <p:nvPr userDrawn="1"/>
          </p:nvCxnSpPr>
          <p:spPr bwMode="invGray">
            <a:xfrm>
              <a:off x="0" y="40416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D3A42E3-1ED2-4BBE-8B0B-CEA491522F0A}"/>
                </a:ext>
              </a:extLst>
            </p:cNvPr>
            <p:cNvCxnSpPr/>
            <p:nvPr userDrawn="1"/>
          </p:nvCxnSpPr>
          <p:spPr bwMode="invGray">
            <a:xfrm>
              <a:off x="0" y="49743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94162AD8-9037-4220-B19F-7B3A0F44E941}"/>
                </a:ext>
              </a:extLst>
            </p:cNvPr>
            <p:cNvCxnSpPr/>
            <p:nvPr userDrawn="1"/>
          </p:nvCxnSpPr>
          <p:spPr bwMode="invGray">
            <a:xfrm>
              <a:off x="0" y="46634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4C20FB70-03E4-4D7E-BA41-546EAAB33089}"/>
                </a:ext>
              </a:extLst>
            </p:cNvPr>
            <p:cNvCxnSpPr/>
            <p:nvPr userDrawn="1"/>
          </p:nvCxnSpPr>
          <p:spPr bwMode="invGray">
            <a:xfrm>
              <a:off x="0" y="55961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84D3C92-FDAE-47DB-9457-A9B216922E98}"/>
                </a:ext>
              </a:extLst>
            </p:cNvPr>
            <p:cNvCxnSpPr/>
            <p:nvPr userDrawn="1"/>
          </p:nvCxnSpPr>
          <p:spPr bwMode="invGray">
            <a:xfrm>
              <a:off x="0" y="52852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B5DF0860-265F-4ABC-9F65-0C1D385DAA19}"/>
                </a:ext>
              </a:extLst>
            </p:cNvPr>
            <p:cNvCxnSpPr/>
            <p:nvPr userDrawn="1"/>
          </p:nvCxnSpPr>
          <p:spPr bwMode="invGray">
            <a:xfrm>
              <a:off x="0" y="62179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D878D1D5-E6E5-4FA6-AF6E-95E8AF796777}"/>
                </a:ext>
              </a:extLst>
            </p:cNvPr>
            <p:cNvCxnSpPr/>
            <p:nvPr userDrawn="1"/>
          </p:nvCxnSpPr>
          <p:spPr bwMode="invGray">
            <a:xfrm>
              <a:off x="0" y="59070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11FF29A-4B39-4335-9BD5-ED902309BF79}"/>
                </a:ext>
              </a:extLst>
            </p:cNvPr>
            <p:cNvCxnSpPr/>
            <p:nvPr userDrawn="1"/>
          </p:nvCxnSpPr>
          <p:spPr bwMode="invGray">
            <a:xfrm>
              <a:off x="0" y="65288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3A82A803-5E70-4523-9F20-67F308765C7E}"/>
                </a:ext>
              </a:extLst>
            </p:cNvPr>
            <p:cNvCxnSpPr/>
            <p:nvPr userDrawn="1"/>
          </p:nvCxnSpPr>
          <p:spPr bwMode="invGray">
            <a:xfrm>
              <a:off x="0" y="77724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B4208CB2-5882-4416-87C9-284BDAF3367A}"/>
                </a:ext>
              </a:extLst>
            </p:cNvPr>
            <p:cNvCxnSpPr/>
            <p:nvPr userDrawn="1"/>
          </p:nvCxnSpPr>
          <p:spPr bwMode="invGray">
            <a:xfrm>
              <a:off x="0" y="46634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BD4116CD-6422-4E26-9703-D3F7C10FCD56}"/>
                </a:ext>
              </a:extLst>
            </p:cNvPr>
            <p:cNvCxnSpPr/>
            <p:nvPr userDrawn="1"/>
          </p:nvCxnSpPr>
          <p:spPr bwMode="invGray">
            <a:xfrm>
              <a:off x="0" y="15544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1AB3A35-E2FF-4178-896B-F08E77092825}"/>
                </a:ext>
              </a:extLst>
            </p:cNvPr>
            <p:cNvCxnSpPr/>
            <p:nvPr userDrawn="1"/>
          </p:nvCxnSpPr>
          <p:spPr bwMode="invGray">
            <a:xfrm>
              <a:off x="0" y="139903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179C539-DD6F-48AA-8F80-27BC682014AF}"/>
                </a:ext>
              </a:extLst>
            </p:cNvPr>
            <p:cNvCxnSpPr/>
            <p:nvPr userDrawn="1"/>
          </p:nvCxnSpPr>
          <p:spPr bwMode="invGray">
            <a:xfrm>
              <a:off x="0" y="108813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2784004E-3271-4D1C-B1EA-CA1E334E0D03}"/>
                </a:ext>
              </a:extLst>
            </p:cNvPr>
            <p:cNvCxnSpPr/>
            <p:nvPr userDrawn="1"/>
          </p:nvCxnSpPr>
          <p:spPr bwMode="invGray">
            <a:xfrm>
              <a:off x="0" y="202082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657725E-FBF6-491D-9BA1-E6A9727F4F2D}"/>
                </a:ext>
              </a:extLst>
            </p:cNvPr>
            <p:cNvCxnSpPr/>
            <p:nvPr userDrawn="1"/>
          </p:nvCxnSpPr>
          <p:spPr bwMode="invGray">
            <a:xfrm>
              <a:off x="0" y="170992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31244567-76A7-47AF-9353-403D05D533F0}"/>
                </a:ext>
              </a:extLst>
            </p:cNvPr>
            <p:cNvCxnSpPr/>
            <p:nvPr userDrawn="1"/>
          </p:nvCxnSpPr>
          <p:spPr bwMode="invGray">
            <a:xfrm>
              <a:off x="0" y="264261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EEC47A2A-ED3B-4AD0-ACD5-F8ED92644229}"/>
                </a:ext>
              </a:extLst>
            </p:cNvPr>
            <p:cNvCxnSpPr/>
            <p:nvPr userDrawn="1"/>
          </p:nvCxnSpPr>
          <p:spPr bwMode="invGray">
            <a:xfrm>
              <a:off x="0" y="233172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F3E01E5-F569-4020-BCB0-083537701AB0}"/>
                </a:ext>
              </a:extLst>
            </p:cNvPr>
            <p:cNvCxnSpPr/>
            <p:nvPr userDrawn="1"/>
          </p:nvCxnSpPr>
          <p:spPr bwMode="invGray">
            <a:xfrm>
              <a:off x="0" y="326440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1121A42-5912-44C8-B9A3-FDEC8EA70284}"/>
                </a:ext>
              </a:extLst>
            </p:cNvPr>
            <p:cNvCxnSpPr/>
            <p:nvPr userDrawn="1"/>
          </p:nvCxnSpPr>
          <p:spPr bwMode="invGray">
            <a:xfrm>
              <a:off x="0" y="295351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659B1DE7-25C8-4743-8284-FA656D339F55}"/>
                </a:ext>
              </a:extLst>
            </p:cNvPr>
            <p:cNvCxnSpPr/>
            <p:nvPr userDrawn="1"/>
          </p:nvCxnSpPr>
          <p:spPr bwMode="invGray">
            <a:xfrm>
              <a:off x="0" y="388620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26249F1-59FB-44FC-8AF9-D7F90AFBEE2C}"/>
                </a:ext>
              </a:extLst>
            </p:cNvPr>
            <p:cNvCxnSpPr/>
            <p:nvPr userDrawn="1"/>
          </p:nvCxnSpPr>
          <p:spPr bwMode="invGray">
            <a:xfrm>
              <a:off x="0" y="357530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E6D42779-D977-4405-A149-D8DE5B52134A}"/>
                </a:ext>
              </a:extLst>
            </p:cNvPr>
            <p:cNvCxnSpPr/>
            <p:nvPr userDrawn="1"/>
          </p:nvCxnSpPr>
          <p:spPr bwMode="invGray">
            <a:xfrm>
              <a:off x="0" y="450799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EE8A2F-6AD9-4AE7-B04B-7892891F84AC}"/>
                </a:ext>
              </a:extLst>
            </p:cNvPr>
            <p:cNvCxnSpPr/>
            <p:nvPr userDrawn="1"/>
          </p:nvCxnSpPr>
          <p:spPr bwMode="invGray">
            <a:xfrm>
              <a:off x="0" y="419709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B8F4A59A-16C3-4C3A-AB79-FE22721EA641}"/>
                </a:ext>
              </a:extLst>
            </p:cNvPr>
            <p:cNvCxnSpPr/>
            <p:nvPr userDrawn="1"/>
          </p:nvCxnSpPr>
          <p:spPr bwMode="invGray">
            <a:xfrm>
              <a:off x="0" y="512978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CA3A6CC-1A49-42F6-A318-99D9224BDC91}"/>
                </a:ext>
              </a:extLst>
            </p:cNvPr>
            <p:cNvCxnSpPr/>
            <p:nvPr userDrawn="1"/>
          </p:nvCxnSpPr>
          <p:spPr bwMode="invGray">
            <a:xfrm>
              <a:off x="0" y="481888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DC3484E-5EF8-49C4-B1F6-75C854D50C80}"/>
                </a:ext>
              </a:extLst>
            </p:cNvPr>
            <p:cNvCxnSpPr/>
            <p:nvPr userDrawn="1"/>
          </p:nvCxnSpPr>
          <p:spPr bwMode="invGray">
            <a:xfrm>
              <a:off x="0" y="5751576"/>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33461A54-E77E-414D-B7E0-7364070D9566}"/>
                </a:ext>
              </a:extLst>
            </p:cNvPr>
            <p:cNvCxnSpPr/>
            <p:nvPr userDrawn="1"/>
          </p:nvCxnSpPr>
          <p:spPr bwMode="invGray">
            <a:xfrm>
              <a:off x="0" y="5440680"/>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29C48517-171B-43FD-A41C-58C9B531BDB5}"/>
                </a:ext>
              </a:extLst>
            </p:cNvPr>
            <p:cNvCxnSpPr/>
            <p:nvPr userDrawn="1"/>
          </p:nvCxnSpPr>
          <p:spPr bwMode="invGray">
            <a:xfrm>
              <a:off x="0" y="6373368"/>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429932A-1238-48FC-B171-20A3AA531D40}"/>
                </a:ext>
              </a:extLst>
            </p:cNvPr>
            <p:cNvCxnSpPr/>
            <p:nvPr userDrawn="1"/>
          </p:nvCxnSpPr>
          <p:spPr bwMode="invGray">
            <a:xfrm>
              <a:off x="0" y="6062472"/>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BED7651-AF04-41D4-9476-5A43476D85BB}"/>
                </a:ext>
              </a:extLst>
            </p:cNvPr>
            <p:cNvCxnSpPr/>
            <p:nvPr userDrawn="1"/>
          </p:nvCxnSpPr>
          <p:spPr bwMode="invGray">
            <a:xfrm>
              <a:off x="0" y="6684264"/>
              <a:ext cx="12188952" cy="0"/>
            </a:xfrm>
            <a:prstGeom prst="line">
              <a:avLst/>
            </a:prstGeom>
            <a:ln w="6350">
              <a:solidFill>
                <a:srgbClr val="19D3C5">
                  <a:alpha val="20000"/>
                </a:srgbClr>
              </a:solidFill>
              <a:miter lim="800000"/>
            </a:ln>
          </p:spPr>
          <p:style>
            <a:lnRef idx="1">
              <a:schemeClr val="accent1"/>
            </a:lnRef>
            <a:fillRef idx="0">
              <a:schemeClr val="accent1"/>
            </a:fillRef>
            <a:effectRef idx="0">
              <a:schemeClr val="accent1"/>
            </a:effectRef>
            <a:fontRef idx="minor">
              <a:schemeClr val="tx1"/>
            </a:fontRef>
          </p:style>
        </p:cxnSp>
        <p:sp>
          <p:nvSpPr>
            <p:cNvPr id="145" name="main body box">
              <a:extLst>
                <a:ext uri="{FF2B5EF4-FFF2-40B4-BE49-F238E27FC236}">
                  <a16:creationId xmlns:a16="http://schemas.microsoft.com/office/drawing/2014/main" id="{100DE417-9DB9-4840-8370-B716FFA27760}"/>
                </a:ext>
              </a:extLst>
            </p:cNvPr>
            <p:cNvSpPr/>
            <p:nvPr userDrawn="1"/>
          </p:nvSpPr>
          <p:spPr bwMode="invGray">
            <a:xfrm>
              <a:off x="554736" y="1709928"/>
              <a:ext cx="11082528" cy="4507992"/>
            </a:xfrm>
            <a:prstGeom prst="rect">
              <a:avLst/>
            </a:prstGeom>
            <a:noFill/>
            <a:ln w="12700">
              <a:solidFill>
                <a:srgbClr val="19D3C5">
                  <a:alpha val="50000"/>
                </a:srgbClr>
              </a:solidFill>
            </a:ln>
          </p:spPr>
          <p:txBody>
            <a:bodyPr vert="horz" wrap="square" lIns="68572" tIns="34286" rIns="68572" bIns="34286" numCol="1" anchor="t" anchorCtr="0" compatLnSpc="1">
              <a:prstTxWarp prst="textNoShape">
                <a:avLst/>
              </a:prstTxWarp>
              <a:noAutofit/>
            </a:bodyPr>
            <a:lstStyle/>
            <a:p>
              <a:endParaRPr lang="en-US" sz="1323">
                <a:solidFill>
                  <a:schemeClr val="tx1"/>
                </a:solidFill>
                <a:latin typeface="+mn-lt"/>
              </a:endParaRPr>
            </a:p>
          </p:txBody>
        </p:sp>
        <p:cxnSp>
          <p:nvCxnSpPr>
            <p:cNvPr id="146" name="Straight Connector 145">
              <a:extLst>
                <a:ext uri="{FF2B5EF4-FFF2-40B4-BE49-F238E27FC236}">
                  <a16:creationId xmlns:a16="http://schemas.microsoft.com/office/drawing/2014/main" id="{B93A1E2B-8C80-482F-83BE-384344D09839}"/>
                </a:ext>
              </a:extLst>
            </p:cNvPr>
            <p:cNvCxnSpPr/>
            <p:nvPr userDrawn="1"/>
          </p:nvCxnSpPr>
          <p:spPr bwMode="invGray">
            <a:xfrm>
              <a:off x="554736" y="2177796"/>
              <a:ext cx="11082528" cy="0"/>
            </a:xfrm>
            <a:prstGeom prst="line">
              <a:avLst/>
            </a:prstGeom>
            <a:noFill/>
            <a:ln w="12700">
              <a:solidFill>
                <a:srgbClr val="19D3C5">
                  <a:alpha val="50000"/>
                </a:srgbClr>
              </a:solidFill>
            </a:ln>
          </p:spPr>
        </p:cxnSp>
        <p:cxnSp>
          <p:nvCxnSpPr>
            <p:cNvPr id="147" name="Straight Connector 146">
              <a:extLst>
                <a:ext uri="{FF2B5EF4-FFF2-40B4-BE49-F238E27FC236}">
                  <a16:creationId xmlns:a16="http://schemas.microsoft.com/office/drawing/2014/main" id="{BEAB22C5-0A46-4041-9158-6DC76EA2F350}"/>
                </a:ext>
              </a:extLst>
            </p:cNvPr>
            <p:cNvCxnSpPr/>
            <p:nvPr userDrawn="1"/>
          </p:nvCxnSpPr>
          <p:spPr bwMode="invGray">
            <a:xfrm>
              <a:off x="554736" y="1711453"/>
              <a:ext cx="11082528" cy="0"/>
            </a:xfrm>
            <a:prstGeom prst="line">
              <a:avLst/>
            </a:prstGeom>
            <a:noFill/>
            <a:ln w="12700">
              <a:solidFill>
                <a:srgbClr val="19D3C5">
                  <a:alpha val="50000"/>
                </a:srgbClr>
              </a:solidFill>
            </a:ln>
          </p:spPr>
        </p:cxnSp>
      </p:grpSp>
      <p:sp>
        <p:nvSpPr>
          <p:cNvPr id="4" name="Sticker" hidden="1">
            <a:extLst>
              <a:ext uri="{FF2B5EF4-FFF2-40B4-BE49-F238E27FC236}">
                <a16:creationId xmlns:a16="http://schemas.microsoft.com/office/drawing/2014/main" id="{F9BB011A-568C-4B05-AE57-EB000B2FD8BB}"/>
              </a:ext>
            </a:extLst>
          </p:cNvPr>
          <p:cNvSpPr txBox="1"/>
          <p:nvPr userDrawn="1"/>
        </p:nvSpPr>
        <p:spPr>
          <a:xfrm>
            <a:off x="554736" y="1551493"/>
            <a:ext cx="450444" cy="123111"/>
          </a:xfrm>
          <a:prstGeom prst="rect">
            <a:avLst/>
          </a:prstGeom>
          <a:noFill/>
          <a:ln w="6350">
            <a:noFill/>
            <a:miter lim="800000"/>
          </a:ln>
        </p:spPr>
        <p:txBody>
          <a:bodyPr vert="horz" wrap="none" lIns="0" tIns="0" rIns="0" bIns="0" rtlCol="0">
            <a:spAutoFit/>
          </a:bodyPr>
          <a:lstStyle>
            <a:defPPr>
              <a:defRPr lang="en-US"/>
            </a:defPPr>
            <a:lvl1pPr>
              <a:spcBef>
                <a:spcPts val="300"/>
              </a:spcBef>
              <a:spcAft>
                <a:spcPts val="300"/>
              </a:spcAft>
              <a:buNone/>
              <a:defRPr sz="800" b="1" cap="all" baseline="0"/>
            </a:lvl1pPr>
          </a:lstStyle>
          <a:p>
            <a:pPr lvl="0"/>
            <a:r>
              <a:rPr lang="en-US" dirty="0"/>
              <a:t>STICKER</a:t>
            </a:r>
          </a:p>
        </p:txBody>
      </p:sp>
      <p:sp>
        <p:nvSpPr>
          <p:cNvPr id="169" name="ACET" hidden="1">
            <a:extLst>
              <a:ext uri="{FF2B5EF4-FFF2-40B4-BE49-F238E27FC236}">
                <a16:creationId xmlns:a16="http://schemas.microsoft.com/office/drawing/2014/main" id="{62CF7362-20CB-4908-AFFE-D4E2B9A5DF3B}"/>
              </a:ext>
            </a:extLst>
          </p:cNvPr>
          <p:cNvSpPr txBox="1"/>
          <p:nvPr userDrawn="1">
            <p:custDataLst>
              <p:tags r:id="rId20"/>
            </p:custDataLst>
          </p:nvPr>
        </p:nvSpPr>
        <p:spPr>
          <a:xfrm>
            <a:off x="554736" y="2170800"/>
            <a:ext cx="2437655" cy="461665"/>
          </a:xfrm>
          <a:prstGeom prst="rect">
            <a:avLst/>
          </a:prstGeom>
        </p:spPr>
        <p:txBody>
          <a:bodyPr vert="horz" wrap="none" lIns="0" tIns="0" rIns="0" bIns="0" rtlCol="0">
            <a:spAutoFit/>
          </a:bodyPr>
          <a:lstStyle>
            <a:defPPr>
              <a:defRPr lang="en-US"/>
            </a:defPPr>
            <a:lvl1pPr lvl="0" indent="0">
              <a:lnSpc>
                <a:spcPct val="100000"/>
              </a:lnSpc>
              <a:spcBef>
                <a:spcPts val="0"/>
              </a:spcBef>
              <a:spcAft>
                <a:spcPts val="600"/>
              </a:spcAft>
              <a:buFont typeface="Segoe UI" panose="020B0502040204020203" pitchFamily="34" charset="0"/>
              <a:buChar char="​"/>
              <a:defRPr sz="1600" b="1">
                <a:cs typeface="Arial" panose="020B0604020202020204" pitchFamily="34" charset="0"/>
              </a:defRPr>
            </a:lvl1pPr>
            <a:lvl2pPr marL="228600" lvl="1" indent="-225425">
              <a:lnSpc>
                <a:spcPct val="100000"/>
              </a:lnSpc>
              <a:spcBef>
                <a:spcPts val="0"/>
              </a:spcBef>
              <a:spcAft>
                <a:spcPts val="300"/>
              </a:spcAft>
              <a:buSzPct val="110000"/>
              <a:buFont typeface="Wingdings" panose="05000000000000000000" pitchFamily="2" charset="2"/>
              <a:buChar char=""/>
              <a:defRPr sz="1600"/>
            </a:lvl2pPr>
            <a:lvl3pPr marL="442913" lvl="2" indent="-214313">
              <a:lnSpc>
                <a:spcPct val="100000"/>
              </a:lnSpc>
              <a:spcBef>
                <a:spcPts val="0"/>
              </a:spcBef>
              <a:spcAft>
                <a:spcPts val="300"/>
              </a:spcAft>
              <a:buSzPct val="110000"/>
              <a:buFont typeface="Arial" panose="020B0604020202020204" pitchFamily="34" charset="0"/>
              <a:buChar char="‒"/>
              <a:defRPr sz="1600"/>
            </a:lvl3pPr>
            <a:lvl4pPr marL="598488" lvl="3" indent="-152400">
              <a:lnSpc>
                <a:spcPct val="100000"/>
              </a:lnSpc>
              <a:spcBef>
                <a:spcPts val="0"/>
              </a:spcBef>
              <a:spcAft>
                <a:spcPts val="300"/>
              </a:spcAft>
              <a:buFont typeface="Arial" panose="020B0604020202020204" pitchFamily="34" charset="0"/>
              <a:buChar char="•"/>
              <a:defRPr sz="1600"/>
            </a:lvl4pPr>
            <a:lvl5pPr marL="817563" lvl="4" indent="-147638">
              <a:lnSpc>
                <a:spcPct val="100000"/>
              </a:lnSpc>
              <a:spcBef>
                <a:spcPts val="0"/>
              </a:spcBef>
              <a:spcAft>
                <a:spcPts val="300"/>
              </a:spcAft>
              <a:buSzPct val="100000"/>
              <a:buFont typeface="Arial" panose="020B0604020202020204" pitchFamily="34" charset="0"/>
              <a:buChar char="̶"/>
              <a:defRPr sz="160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Above Chart Exhibit Title</a:t>
            </a:r>
            <a:br>
              <a:rPr lang="en-US" dirty="0"/>
            </a:br>
            <a:r>
              <a:rPr lang="en-US" sz="1400" b="0" dirty="0"/>
              <a:t>Unit of Measure</a:t>
            </a:r>
          </a:p>
        </p:txBody>
      </p:sp>
      <p:sp>
        <p:nvSpPr>
          <p:cNvPr id="5" name="Text Placeholder 4">
            <a:extLst>
              <a:ext uri="{FF2B5EF4-FFF2-40B4-BE49-F238E27FC236}">
                <a16:creationId xmlns:a16="http://schemas.microsoft.com/office/drawing/2014/main" id="{4C1F3293-4EFE-461D-940D-7EE66BAE31C5}"/>
              </a:ext>
            </a:extLst>
          </p:cNvPr>
          <p:cNvSpPr>
            <a:spLocks noGrp="1"/>
          </p:cNvSpPr>
          <p:nvPr>
            <p:ph type="body" idx="1"/>
          </p:nvPr>
        </p:nvSpPr>
        <p:spPr>
          <a:xfrm>
            <a:off x="554736" y="2170800"/>
            <a:ext cx="2484655" cy="1631216"/>
          </a:xfrm>
          <a:prstGeom prst="rect">
            <a:avLst/>
          </a:prstGeom>
        </p:spPr>
        <p:txBody>
          <a:bodyPr vert="horz" wrap="square"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0" name="LegendLines" hidden="1">
            <a:extLst>
              <a:ext uri="{FF2B5EF4-FFF2-40B4-BE49-F238E27FC236}">
                <a16:creationId xmlns:a16="http://schemas.microsoft.com/office/drawing/2014/main" id="{9BE8FFB2-ED1A-4DA5-B35B-4638F065D610}"/>
              </a:ext>
            </a:extLst>
          </p:cNvPr>
          <p:cNvGrpSpPr/>
          <p:nvPr userDrawn="1"/>
        </p:nvGrpSpPr>
        <p:grpSpPr>
          <a:xfrm>
            <a:off x="10317304" y="3150223"/>
            <a:ext cx="1319960" cy="958286"/>
            <a:chOff x="10162879" y="3243772"/>
            <a:chExt cx="1319960" cy="958286"/>
          </a:xfrm>
        </p:grpSpPr>
        <p:sp>
          <p:nvSpPr>
            <p:cNvPr id="171" name="Legend1">
              <a:extLst>
                <a:ext uri="{FF2B5EF4-FFF2-40B4-BE49-F238E27FC236}">
                  <a16:creationId xmlns:a16="http://schemas.microsoft.com/office/drawing/2014/main" id="{F4777C54-05D5-4D85-8C66-87DACC324AFE}"/>
                </a:ext>
              </a:extLst>
            </p:cNvPr>
            <p:cNvSpPr txBox="1"/>
            <p:nvPr/>
          </p:nvSpPr>
          <p:spPr>
            <a:xfrm>
              <a:off x="10886522" y="324377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72" name="Legend2">
              <a:extLst>
                <a:ext uri="{FF2B5EF4-FFF2-40B4-BE49-F238E27FC236}">
                  <a16:creationId xmlns:a16="http://schemas.microsoft.com/office/drawing/2014/main" id="{0D4CECC3-0534-4DF1-866D-D89C37CA94D0}"/>
                </a:ext>
              </a:extLst>
            </p:cNvPr>
            <p:cNvSpPr txBox="1"/>
            <p:nvPr/>
          </p:nvSpPr>
          <p:spPr>
            <a:xfrm>
              <a:off x="10886522" y="3615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3" name="Legend3">
              <a:extLst>
                <a:ext uri="{FF2B5EF4-FFF2-40B4-BE49-F238E27FC236}">
                  <a16:creationId xmlns:a16="http://schemas.microsoft.com/office/drawing/2014/main" id="{8EBF9370-367D-4EA5-9650-A8192C067695}"/>
                </a:ext>
              </a:extLst>
            </p:cNvPr>
            <p:cNvSpPr txBox="1"/>
            <p:nvPr/>
          </p:nvSpPr>
          <p:spPr>
            <a:xfrm>
              <a:off x="10886522" y="398661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dirty="0"/>
                <a:t>Legend</a:t>
              </a:r>
            </a:p>
          </p:txBody>
        </p:sp>
        <p:sp>
          <p:nvSpPr>
            <p:cNvPr id="174" name="LineLegend3">
              <a:extLst>
                <a:ext uri="{FF2B5EF4-FFF2-40B4-BE49-F238E27FC236}">
                  <a16:creationId xmlns:a16="http://schemas.microsoft.com/office/drawing/2014/main" id="{F851C030-60CC-4FCA-8469-276087EA26E5}"/>
                </a:ext>
              </a:extLst>
            </p:cNvPr>
            <p:cNvSpPr>
              <a:spLocks noChangeShapeType="1"/>
            </p:cNvSpPr>
            <p:nvPr/>
          </p:nvSpPr>
          <p:spPr bwMode="gray">
            <a:xfrm>
              <a:off x="10162879" y="4092784"/>
              <a:ext cx="457200" cy="0"/>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5" name="LineLegend2">
              <a:extLst>
                <a:ext uri="{FF2B5EF4-FFF2-40B4-BE49-F238E27FC236}">
                  <a16:creationId xmlns:a16="http://schemas.microsoft.com/office/drawing/2014/main" id="{B740A3D2-B5B9-4486-835A-7EB56BC0B6BC}"/>
                </a:ext>
              </a:extLst>
            </p:cNvPr>
            <p:cNvSpPr>
              <a:spLocks noChangeShapeType="1"/>
            </p:cNvSpPr>
            <p:nvPr/>
          </p:nvSpPr>
          <p:spPr bwMode="gray">
            <a:xfrm>
              <a:off x="10162879" y="3719425"/>
              <a:ext cx="457200" cy="0"/>
            </a:xfrm>
            <a:prstGeom prst="line">
              <a:avLst/>
            </a:prstGeom>
            <a:noFill/>
            <a:ln w="2857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sp>
          <p:nvSpPr>
            <p:cNvPr id="176" name="LineLegend1">
              <a:extLst>
                <a:ext uri="{FF2B5EF4-FFF2-40B4-BE49-F238E27FC236}">
                  <a16:creationId xmlns:a16="http://schemas.microsoft.com/office/drawing/2014/main" id="{1CFD9884-F6CB-4F78-B164-BFE94EB68BB3}"/>
                </a:ext>
              </a:extLst>
            </p:cNvPr>
            <p:cNvSpPr>
              <a:spLocks noChangeShapeType="1"/>
            </p:cNvSpPr>
            <p:nvPr/>
          </p:nvSpPr>
          <p:spPr bwMode="gray">
            <a:xfrm>
              <a:off x="10162879" y="3351494"/>
              <a:ext cx="457200" cy="0"/>
            </a:xfrm>
            <a:prstGeom prst="line">
              <a:avLst/>
            </a:prstGeom>
            <a:noFill/>
            <a:ln w="28575">
              <a:solidFill>
                <a:schemeClr val="accent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400" baseline="0" dirty="0">
                <a:ea typeface="+mn-ea"/>
              </a:endParaRPr>
            </a:p>
          </p:txBody>
        </p:sp>
      </p:grpSp>
      <p:grpSp>
        <p:nvGrpSpPr>
          <p:cNvPr id="177" name="LegendMoons" hidden="1">
            <a:extLst>
              <a:ext uri="{FF2B5EF4-FFF2-40B4-BE49-F238E27FC236}">
                <a16:creationId xmlns:a16="http://schemas.microsoft.com/office/drawing/2014/main" id="{20ACA31A-EBEB-44B0-9534-4954E640347F}"/>
              </a:ext>
            </a:extLst>
          </p:cNvPr>
          <p:cNvGrpSpPr/>
          <p:nvPr userDrawn="1"/>
        </p:nvGrpSpPr>
        <p:grpSpPr>
          <a:xfrm>
            <a:off x="10688315" y="1145373"/>
            <a:ext cx="948949" cy="1731859"/>
            <a:chOff x="7723680" y="1702457"/>
            <a:chExt cx="948949" cy="1731859"/>
          </a:xfrm>
        </p:grpSpPr>
        <p:sp>
          <p:nvSpPr>
            <p:cNvPr id="178" name="Legend1">
              <a:extLst>
                <a:ext uri="{FF2B5EF4-FFF2-40B4-BE49-F238E27FC236}">
                  <a16:creationId xmlns:a16="http://schemas.microsoft.com/office/drawing/2014/main" id="{7DC05171-CE46-40FF-A3C0-7D6288C5669B}"/>
                </a:ext>
              </a:extLst>
            </p:cNvPr>
            <p:cNvSpPr txBox="1"/>
            <p:nvPr/>
          </p:nvSpPr>
          <p:spPr>
            <a:xfrm>
              <a:off x="8076312" y="1709816"/>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86" name="Legend2">
              <a:extLst>
                <a:ext uri="{FF2B5EF4-FFF2-40B4-BE49-F238E27FC236}">
                  <a16:creationId xmlns:a16="http://schemas.microsoft.com/office/drawing/2014/main" id="{55C6E9E9-FF0E-432A-9B84-E97DD234239C}"/>
                </a:ext>
              </a:extLst>
            </p:cNvPr>
            <p:cNvSpPr txBox="1"/>
            <p:nvPr/>
          </p:nvSpPr>
          <p:spPr>
            <a:xfrm>
              <a:off x="8076312" y="2085275"/>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8" name="Legend3">
              <a:extLst>
                <a:ext uri="{FF2B5EF4-FFF2-40B4-BE49-F238E27FC236}">
                  <a16:creationId xmlns:a16="http://schemas.microsoft.com/office/drawing/2014/main" id="{1F922A36-0DC3-40E9-AA33-062092CCE2CA}"/>
                </a:ext>
              </a:extLst>
            </p:cNvPr>
            <p:cNvSpPr txBox="1"/>
            <p:nvPr/>
          </p:nvSpPr>
          <p:spPr>
            <a:xfrm>
              <a:off x="8076312" y="246073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199" name="Legend4">
              <a:extLst>
                <a:ext uri="{FF2B5EF4-FFF2-40B4-BE49-F238E27FC236}">
                  <a16:creationId xmlns:a16="http://schemas.microsoft.com/office/drawing/2014/main" id="{5BD4E972-91E5-46CE-BD9A-D96F02CCE803}"/>
                </a:ext>
              </a:extLst>
            </p:cNvPr>
            <p:cNvSpPr txBox="1"/>
            <p:nvPr/>
          </p:nvSpPr>
          <p:spPr>
            <a:xfrm>
              <a:off x="8076312" y="2836193"/>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00" name="Legend5">
              <a:extLst>
                <a:ext uri="{FF2B5EF4-FFF2-40B4-BE49-F238E27FC236}">
                  <a16:creationId xmlns:a16="http://schemas.microsoft.com/office/drawing/2014/main" id="{1805B594-6FD7-4BF2-AD8B-51C7B5B9FB60}"/>
                </a:ext>
              </a:extLst>
            </p:cNvPr>
            <p:cNvSpPr txBox="1"/>
            <p:nvPr/>
          </p:nvSpPr>
          <p:spPr>
            <a:xfrm>
              <a:off x="8076312" y="321165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nvGrpSpPr>
            <p:cNvPr id="201" name="MoonLegend1">
              <a:extLst>
                <a:ext uri="{FF2B5EF4-FFF2-40B4-BE49-F238E27FC236}">
                  <a16:creationId xmlns:a16="http://schemas.microsoft.com/office/drawing/2014/main" id="{D449C9F2-BEA3-40FA-A464-A9D4E9678397}"/>
                </a:ext>
              </a:extLst>
            </p:cNvPr>
            <p:cNvGrpSpPr>
              <a:grpSpLocks noChangeAspect="1"/>
            </p:cNvGrpSpPr>
            <p:nvPr>
              <p:custDataLst>
                <p:tags r:id="rId21"/>
              </p:custDataLst>
            </p:nvPr>
          </p:nvGrpSpPr>
          <p:grpSpPr>
            <a:xfrm>
              <a:off x="7723680" y="1702457"/>
              <a:ext cx="228600" cy="228600"/>
              <a:chOff x="762000" y="1270000"/>
              <a:chExt cx="254000" cy="254000"/>
            </a:xfrm>
          </p:grpSpPr>
          <p:sp>
            <p:nvSpPr>
              <p:cNvPr id="214" name="Oval 213">
                <a:extLst>
                  <a:ext uri="{FF2B5EF4-FFF2-40B4-BE49-F238E27FC236}">
                    <a16:creationId xmlns:a16="http://schemas.microsoft.com/office/drawing/2014/main" id="{C2E35939-353E-4E37-B5E1-41695F47D97F}"/>
                  </a:ext>
                </a:extLst>
              </p:cNvPr>
              <p:cNvSpPr/>
              <p:nvPr>
                <p:custDataLst>
                  <p:tags r:id="rId34"/>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5" name="Arc 214">
                <a:extLst>
                  <a:ext uri="{FF2B5EF4-FFF2-40B4-BE49-F238E27FC236}">
                    <a16:creationId xmlns:a16="http://schemas.microsoft.com/office/drawing/2014/main" id="{0B8BBED7-720B-47B5-872C-F999EC2288C0}"/>
                  </a:ext>
                </a:extLst>
              </p:cNvPr>
              <p:cNvSpPr/>
              <p:nvPr>
                <p:custDataLst>
                  <p:tags r:id="rId35"/>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2" name="MoonLegend2">
              <a:extLst>
                <a:ext uri="{FF2B5EF4-FFF2-40B4-BE49-F238E27FC236}">
                  <a16:creationId xmlns:a16="http://schemas.microsoft.com/office/drawing/2014/main" id="{541C4EF6-9004-4183-B574-AFD44AC5EA5D}"/>
                </a:ext>
              </a:extLst>
            </p:cNvPr>
            <p:cNvGrpSpPr>
              <a:grpSpLocks noChangeAspect="1"/>
            </p:cNvGrpSpPr>
            <p:nvPr>
              <p:custDataLst>
                <p:tags r:id="rId22"/>
              </p:custDataLst>
            </p:nvPr>
          </p:nvGrpSpPr>
          <p:grpSpPr>
            <a:xfrm>
              <a:off x="7723680" y="2078270"/>
              <a:ext cx="228600" cy="228600"/>
              <a:chOff x="762000" y="1270000"/>
              <a:chExt cx="254000" cy="254000"/>
            </a:xfrm>
          </p:grpSpPr>
          <p:sp>
            <p:nvSpPr>
              <p:cNvPr id="212" name="Oval 211">
                <a:extLst>
                  <a:ext uri="{FF2B5EF4-FFF2-40B4-BE49-F238E27FC236}">
                    <a16:creationId xmlns:a16="http://schemas.microsoft.com/office/drawing/2014/main" id="{5CCA82A7-7FA1-4B6D-8B78-68A7BED3B736}"/>
                  </a:ext>
                </a:extLst>
              </p:cNvPr>
              <p:cNvSpPr/>
              <p:nvPr>
                <p:custDataLst>
                  <p:tags r:id="rId32"/>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3" name="Arc 212">
                <a:extLst>
                  <a:ext uri="{FF2B5EF4-FFF2-40B4-BE49-F238E27FC236}">
                    <a16:creationId xmlns:a16="http://schemas.microsoft.com/office/drawing/2014/main" id="{8938453D-31F4-465E-8D29-7E73DBF581A7}"/>
                  </a:ext>
                </a:extLst>
              </p:cNvPr>
              <p:cNvSpPr/>
              <p:nvPr>
                <p:custDataLst>
                  <p:tags r:id="rId33"/>
                </p:custDataLst>
              </p:nvPr>
            </p:nvSpPr>
            <p:spPr>
              <a:xfrm>
                <a:off x="762000" y="1270000"/>
                <a:ext cx="254000" cy="254000"/>
              </a:xfrm>
              <a:prstGeom prst="arc">
                <a:avLst>
                  <a:gd name="adj1" fmla="val 16200000"/>
                  <a:gd name="adj2" fmla="val 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3" name="MoonLegend3">
              <a:extLst>
                <a:ext uri="{FF2B5EF4-FFF2-40B4-BE49-F238E27FC236}">
                  <a16:creationId xmlns:a16="http://schemas.microsoft.com/office/drawing/2014/main" id="{BED1CD13-DEFC-405A-95BD-C039230CF62B}"/>
                </a:ext>
              </a:extLst>
            </p:cNvPr>
            <p:cNvGrpSpPr>
              <a:grpSpLocks noChangeAspect="1"/>
            </p:cNvGrpSpPr>
            <p:nvPr>
              <p:custDataLst>
                <p:tags r:id="rId23"/>
              </p:custDataLst>
            </p:nvPr>
          </p:nvGrpSpPr>
          <p:grpSpPr>
            <a:xfrm>
              <a:off x="7723680" y="2454085"/>
              <a:ext cx="228600" cy="228600"/>
              <a:chOff x="762000" y="1270000"/>
              <a:chExt cx="254000" cy="254000"/>
            </a:xfrm>
          </p:grpSpPr>
          <p:sp>
            <p:nvSpPr>
              <p:cNvPr id="210" name="Oval 209">
                <a:extLst>
                  <a:ext uri="{FF2B5EF4-FFF2-40B4-BE49-F238E27FC236}">
                    <a16:creationId xmlns:a16="http://schemas.microsoft.com/office/drawing/2014/main" id="{F357ECE6-9F7A-44F6-9E04-35416B1691E8}"/>
                  </a:ext>
                </a:extLst>
              </p:cNvPr>
              <p:cNvSpPr/>
              <p:nvPr>
                <p:custDataLst>
                  <p:tags r:id="rId30"/>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11" name="Arc 210">
                <a:extLst>
                  <a:ext uri="{FF2B5EF4-FFF2-40B4-BE49-F238E27FC236}">
                    <a16:creationId xmlns:a16="http://schemas.microsoft.com/office/drawing/2014/main" id="{61C31A74-B4CF-494D-A5B7-A2DC7375C32F}"/>
                  </a:ext>
                </a:extLst>
              </p:cNvPr>
              <p:cNvSpPr/>
              <p:nvPr>
                <p:custDataLst>
                  <p:tags r:id="rId31"/>
                </p:custDataLst>
              </p:nvPr>
            </p:nvSpPr>
            <p:spPr>
              <a:xfrm>
                <a:off x="762000" y="1270000"/>
                <a:ext cx="254000" cy="254000"/>
              </a:xfrm>
              <a:prstGeom prst="arc">
                <a:avLst>
                  <a:gd name="adj1" fmla="val 16200000"/>
                  <a:gd name="adj2" fmla="val 54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4" name="MoonLegend4">
              <a:extLst>
                <a:ext uri="{FF2B5EF4-FFF2-40B4-BE49-F238E27FC236}">
                  <a16:creationId xmlns:a16="http://schemas.microsoft.com/office/drawing/2014/main" id="{8685B9E4-AB94-4DB0-A343-F6510E2A87CE}"/>
                </a:ext>
              </a:extLst>
            </p:cNvPr>
            <p:cNvGrpSpPr>
              <a:grpSpLocks noChangeAspect="1"/>
            </p:cNvGrpSpPr>
            <p:nvPr>
              <p:custDataLst>
                <p:tags r:id="rId24"/>
              </p:custDataLst>
            </p:nvPr>
          </p:nvGrpSpPr>
          <p:grpSpPr>
            <a:xfrm>
              <a:off x="7723680" y="2829900"/>
              <a:ext cx="228600" cy="228600"/>
              <a:chOff x="762000" y="1270000"/>
              <a:chExt cx="254000" cy="254000"/>
            </a:xfrm>
          </p:grpSpPr>
          <p:sp>
            <p:nvSpPr>
              <p:cNvPr id="208" name="Oval 207">
                <a:extLst>
                  <a:ext uri="{FF2B5EF4-FFF2-40B4-BE49-F238E27FC236}">
                    <a16:creationId xmlns:a16="http://schemas.microsoft.com/office/drawing/2014/main" id="{085192EF-7EAA-4A4D-ACFF-6218BBA4D80B}"/>
                  </a:ext>
                </a:extLst>
              </p:cNvPr>
              <p:cNvSpPr/>
              <p:nvPr>
                <p:custDataLst>
                  <p:tags r:id="rId28"/>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9" name="Arc 208">
                <a:extLst>
                  <a:ext uri="{FF2B5EF4-FFF2-40B4-BE49-F238E27FC236}">
                    <a16:creationId xmlns:a16="http://schemas.microsoft.com/office/drawing/2014/main" id="{A4CA4248-E892-4FB5-B48B-AD5B593D96B5}"/>
                  </a:ext>
                </a:extLst>
              </p:cNvPr>
              <p:cNvSpPr/>
              <p:nvPr>
                <p:custDataLst>
                  <p:tags r:id="rId29"/>
                </p:custDataLst>
              </p:nvPr>
            </p:nvSpPr>
            <p:spPr>
              <a:xfrm>
                <a:off x="762000" y="1270000"/>
                <a:ext cx="254000" cy="254000"/>
              </a:xfrm>
              <a:prstGeom prst="arc">
                <a:avLst>
                  <a:gd name="adj1" fmla="val 16200000"/>
                  <a:gd name="adj2" fmla="val 108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nvGrpSpPr>
            <p:cNvPr id="205" name="MoonLegend5">
              <a:extLst>
                <a:ext uri="{FF2B5EF4-FFF2-40B4-BE49-F238E27FC236}">
                  <a16:creationId xmlns:a16="http://schemas.microsoft.com/office/drawing/2014/main" id="{1F2CA276-A615-4E77-9230-E6DF629BBC5A}"/>
                </a:ext>
              </a:extLst>
            </p:cNvPr>
            <p:cNvGrpSpPr>
              <a:grpSpLocks noChangeAspect="1"/>
            </p:cNvGrpSpPr>
            <p:nvPr>
              <p:custDataLst>
                <p:tags r:id="rId25"/>
              </p:custDataLst>
            </p:nvPr>
          </p:nvGrpSpPr>
          <p:grpSpPr>
            <a:xfrm>
              <a:off x="7723680" y="3205716"/>
              <a:ext cx="228600" cy="228600"/>
              <a:chOff x="762000" y="1270000"/>
              <a:chExt cx="254000" cy="254000"/>
            </a:xfrm>
          </p:grpSpPr>
          <p:sp>
            <p:nvSpPr>
              <p:cNvPr id="206" name="Oval 205">
                <a:extLst>
                  <a:ext uri="{FF2B5EF4-FFF2-40B4-BE49-F238E27FC236}">
                    <a16:creationId xmlns:a16="http://schemas.microsoft.com/office/drawing/2014/main" id="{CE9D8D38-7A0F-4D15-9E4D-86B8DDD62C8A}"/>
                  </a:ext>
                </a:extLst>
              </p:cNvPr>
              <p:cNvSpPr/>
              <p:nvPr>
                <p:custDataLst>
                  <p:tags r:id="rId26"/>
                </p:custDataLst>
              </p:nvPr>
            </p:nvSpPr>
            <p:spPr>
              <a:xfrm>
                <a:off x="762000" y="1270000"/>
                <a:ext cx="254000" cy="254000"/>
              </a:xfrm>
              <a:prstGeom prst="ellipse">
                <a:avLst/>
              </a:prstGeom>
              <a:solidFill>
                <a:srgbClr val="D0D0D0"/>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err="1">
                  <a:solidFill>
                    <a:schemeClr val="tx1"/>
                  </a:solidFill>
                </a:endParaRPr>
              </a:p>
            </p:txBody>
          </p:sp>
          <p:sp>
            <p:nvSpPr>
              <p:cNvPr id="207" name="Arc 206">
                <a:extLst>
                  <a:ext uri="{FF2B5EF4-FFF2-40B4-BE49-F238E27FC236}">
                    <a16:creationId xmlns:a16="http://schemas.microsoft.com/office/drawing/2014/main" id="{4EB82467-28AB-4A78-9AD7-85CFECC30092}"/>
                  </a:ext>
                </a:extLst>
              </p:cNvPr>
              <p:cNvSpPr/>
              <p:nvPr>
                <p:custDataLst>
                  <p:tags r:id="rId27"/>
                </p:custDataLst>
              </p:nvPr>
            </p:nvSpPr>
            <p:spPr>
              <a:xfrm>
                <a:off x="762000" y="1270000"/>
                <a:ext cx="254000" cy="254000"/>
              </a:xfrm>
              <a:prstGeom prst="arc">
                <a:avLst>
                  <a:gd name="adj1" fmla="val 16200000"/>
                  <a:gd name="adj2" fmla="val 16200000"/>
                </a:avLst>
              </a:prstGeom>
              <a:solidFill>
                <a:schemeClr val="accent1"/>
              </a:solidFill>
              <a:ln w="9525" cap="flat" cmpd="sng" algn="ctr">
                <a:noFill/>
                <a:prstDash val="solid"/>
              </a:ln>
              <a:effectLst/>
              <a:extLst>
                <a:ext uri="{91240B29-F687-4F45-9708-019B960494DF}">
                  <a14:hiddenLine xmlns:a14="http://schemas.microsoft.com/office/drawing/2010/main" w="0" cap="flat" cmpd="sng" algn="ctr">
                    <a:solidFill>
                      <a:schemeClr val="bg1"/>
                    </a:solidFill>
                    <a:prstDash val="solid"/>
                    <a:round/>
                    <a:headEnd type="none" w="med" len="med"/>
                    <a:tailEnd type="none" w="med" len="med"/>
                  </a14:hiddenLine>
                </a:ext>
              </a:ex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400"/>
              </a:p>
            </p:txBody>
          </p:sp>
        </p:grpSp>
      </p:grpSp>
      <p:grpSp>
        <p:nvGrpSpPr>
          <p:cNvPr id="216" name="LegendBoxes" hidden="1">
            <a:extLst>
              <a:ext uri="{FF2B5EF4-FFF2-40B4-BE49-F238E27FC236}">
                <a16:creationId xmlns:a16="http://schemas.microsoft.com/office/drawing/2014/main" id="{A02BFB81-C9AD-40C1-861B-FAC435DC563B}"/>
              </a:ext>
            </a:extLst>
          </p:cNvPr>
          <p:cNvGrpSpPr/>
          <p:nvPr userDrawn="1"/>
        </p:nvGrpSpPr>
        <p:grpSpPr>
          <a:xfrm>
            <a:off x="10714801" y="4381500"/>
            <a:ext cx="922463" cy="1717282"/>
            <a:chOff x="10652400" y="4322824"/>
            <a:chExt cx="922463" cy="1717282"/>
          </a:xfrm>
        </p:grpSpPr>
        <p:sp>
          <p:nvSpPr>
            <p:cNvPr id="217" name="RectangleLegend1">
              <a:extLst>
                <a:ext uri="{FF2B5EF4-FFF2-40B4-BE49-F238E27FC236}">
                  <a16:creationId xmlns:a16="http://schemas.microsoft.com/office/drawing/2014/main" id="{711A4C32-ABB7-4EED-80F4-E033CD65556A}"/>
                </a:ext>
              </a:extLst>
            </p:cNvPr>
            <p:cNvSpPr/>
            <p:nvPr/>
          </p:nvSpPr>
          <p:spPr>
            <a:xfrm>
              <a:off x="10652400" y="4344182"/>
              <a:ext cx="172729" cy="172729"/>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8" name="RectangleLegend2">
              <a:extLst>
                <a:ext uri="{FF2B5EF4-FFF2-40B4-BE49-F238E27FC236}">
                  <a16:creationId xmlns:a16="http://schemas.microsoft.com/office/drawing/2014/main" id="{6087CB19-43C3-4A75-992E-6425E01D27D4}"/>
                </a:ext>
              </a:extLst>
            </p:cNvPr>
            <p:cNvSpPr/>
            <p:nvPr/>
          </p:nvSpPr>
          <p:spPr>
            <a:xfrm>
              <a:off x="10652400" y="4723680"/>
              <a:ext cx="172729" cy="172729"/>
            </a:xfrm>
            <a:prstGeom prst="rect">
              <a:avLst/>
            </a:prstGeom>
            <a:solidFill>
              <a:schemeClr val="accent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19" name="RectangleLegend3">
              <a:extLst>
                <a:ext uri="{FF2B5EF4-FFF2-40B4-BE49-F238E27FC236}">
                  <a16:creationId xmlns:a16="http://schemas.microsoft.com/office/drawing/2014/main" id="{8FB5D1AF-949F-4615-AB7F-D9569D2A2D54}"/>
                </a:ext>
              </a:extLst>
            </p:cNvPr>
            <p:cNvSpPr/>
            <p:nvPr/>
          </p:nvSpPr>
          <p:spPr>
            <a:xfrm>
              <a:off x="10652400" y="5097276"/>
              <a:ext cx="172729" cy="172729"/>
            </a:xfrm>
            <a:prstGeom prst="rect">
              <a:avLst/>
            </a:prstGeom>
            <a:solidFill>
              <a:schemeClr val="accent3"/>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0" name="RectangleLegend4">
              <a:extLst>
                <a:ext uri="{FF2B5EF4-FFF2-40B4-BE49-F238E27FC236}">
                  <a16:creationId xmlns:a16="http://schemas.microsoft.com/office/drawing/2014/main" id="{9CF91784-EA7E-4DDA-ACE5-678BDF30D928}"/>
                </a:ext>
              </a:extLst>
            </p:cNvPr>
            <p:cNvSpPr/>
            <p:nvPr/>
          </p:nvSpPr>
          <p:spPr>
            <a:xfrm>
              <a:off x="10652400" y="5470872"/>
              <a:ext cx="172729" cy="172729"/>
            </a:xfrm>
            <a:prstGeom prst="rect">
              <a:avLst/>
            </a:prstGeom>
            <a:solidFill>
              <a:schemeClr val="accent4"/>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1" name="RectangleLegend5">
              <a:extLst>
                <a:ext uri="{FF2B5EF4-FFF2-40B4-BE49-F238E27FC236}">
                  <a16:creationId xmlns:a16="http://schemas.microsoft.com/office/drawing/2014/main" id="{3BB69B83-F4BD-4CE4-8EF8-59333989EFFA}"/>
                </a:ext>
              </a:extLst>
            </p:cNvPr>
            <p:cNvSpPr/>
            <p:nvPr/>
          </p:nvSpPr>
          <p:spPr>
            <a:xfrm>
              <a:off x="10652400" y="5844468"/>
              <a:ext cx="172729" cy="172729"/>
            </a:xfrm>
            <a:prstGeom prst="rect">
              <a:avLst/>
            </a:prstGeom>
            <a:solidFill>
              <a:schemeClr val="accent5"/>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err="1">
                <a:solidFill>
                  <a:schemeClr val="tx1"/>
                </a:solidFill>
              </a:endParaRPr>
            </a:p>
          </p:txBody>
        </p:sp>
        <p:sp>
          <p:nvSpPr>
            <p:cNvPr id="222" name="Legend1">
              <a:extLst>
                <a:ext uri="{FF2B5EF4-FFF2-40B4-BE49-F238E27FC236}">
                  <a16:creationId xmlns:a16="http://schemas.microsoft.com/office/drawing/2014/main" id="{51578018-7547-4CE7-822B-A395CEB8BA1A}"/>
                </a:ext>
              </a:extLst>
            </p:cNvPr>
            <p:cNvSpPr txBox="1"/>
            <p:nvPr/>
          </p:nvSpPr>
          <p:spPr>
            <a:xfrm>
              <a:off x="10978546" y="4322824"/>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3" name="Legend2">
              <a:extLst>
                <a:ext uri="{FF2B5EF4-FFF2-40B4-BE49-F238E27FC236}">
                  <a16:creationId xmlns:a16="http://schemas.microsoft.com/office/drawing/2014/main" id="{0B184683-011B-4318-ACFE-16B642606BB6}"/>
                </a:ext>
              </a:extLst>
            </p:cNvPr>
            <p:cNvSpPr txBox="1"/>
            <p:nvPr/>
          </p:nvSpPr>
          <p:spPr>
            <a:xfrm>
              <a:off x="10978546" y="470232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4" name="Legend3">
              <a:extLst>
                <a:ext uri="{FF2B5EF4-FFF2-40B4-BE49-F238E27FC236}">
                  <a16:creationId xmlns:a16="http://schemas.microsoft.com/office/drawing/2014/main" id="{14B8E185-A1D2-4430-AEC9-5D05B9257EAD}"/>
                </a:ext>
              </a:extLst>
            </p:cNvPr>
            <p:cNvSpPr txBox="1"/>
            <p:nvPr/>
          </p:nvSpPr>
          <p:spPr>
            <a:xfrm>
              <a:off x="10978546" y="5081820"/>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5" name="Legend4">
              <a:extLst>
                <a:ext uri="{FF2B5EF4-FFF2-40B4-BE49-F238E27FC236}">
                  <a16:creationId xmlns:a16="http://schemas.microsoft.com/office/drawing/2014/main" id="{3AD66AD6-7134-4D29-A117-DA716D0DAEF8}"/>
                </a:ext>
              </a:extLst>
            </p:cNvPr>
            <p:cNvSpPr txBox="1"/>
            <p:nvPr/>
          </p:nvSpPr>
          <p:spPr>
            <a:xfrm>
              <a:off x="10978546" y="5453241"/>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sp>
          <p:nvSpPr>
            <p:cNvPr id="226" name="Legend5">
              <a:extLst>
                <a:ext uri="{FF2B5EF4-FFF2-40B4-BE49-F238E27FC236}">
                  <a16:creationId xmlns:a16="http://schemas.microsoft.com/office/drawing/2014/main" id="{15632C85-3EA0-4087-8FA3-BBAEDA90037B}"/>
                </a:ext>
              </a:extLst>
            </p:cNvPr>
            <p:cNvSpPr txBox="1"/>
            <p:nvPr/>
          </p:nvSpPr>
          <p:spPr>
            <a:xfrm>
              <a:off x="10978545" y="5824662"/>
              <a:ext cx="596317" cy="215444"/>
            </a:xfrm>
            <a:prstGeom prst="rect">
              <a:avLst/>
            </a:prstGeom>
            <a:noFill/>
            <a:ln>
              <a:noFill/>
              <a:miter lim="800000"/>
            </a:ln>
          </p:spPr>
          <p:txBody>
            <a:bodyPr wrap="none" lIns="0" tIns="0" rIns="0" bIns="0" rtlCol="0" anchor="ctr" anchorCtr="0">
              <a:spAutoFit/>
            </a:bodyPr>
            <a:lstStyle/>
            <a:p>
              <a:pPr>
                <a:spcAft>
                  <a:spcPts val="600"/>
                </a:spcAft>
              </a:pPr>
              <a:r>
                <a:rPr lang="en-US" sz="1400"/>
                <a:t>Legend</a:t>
              </a:r>
              <a:endParaRPr lang="en-US" sz="1400" dirty="0"/>
            </a:p>
          </p:txBody>
        </p:sp>
      </p:grpSp>
      <p:pic>
        <p:nvPicPr>
          <p:cNvPr id="53066" name="Picture 842" descr="Maine Department of Labor | Biz Marketplace | Mainebiz.biz">
            <a:extLst>
              <a:ext uri="{FF2B5EF4-FFF2-40B4-BE49-F238E27FC236}">
                <a16:creationId xmlns:a16="http://schemas.microsoft.com/office/drawing/2014/main" id="{E3052584-CFFE-4795-82FE-2A9EEF002618}"/>
              </a:ext>
            </a:extLst>
          </p:cNvPr>
          <p:cNvPicPr>
            <a:picLocks noChangeAspect="1" noChangeArrowheads="1"/>
          </p:cNvPicPr>
          <p:nvPr userDrawn="1"/>
        </p:nvPicPr>
        <p:blipFill>
          <a:blip r:embed="rId38" cstate="print">
            <a:extLst>
              <a:ext uri="{28A0092B-C50C-407E-A947-70E740481C1C}">
                <a14:useLocalDpi xmlns:a14="http://schemas.microsoft.com/office/drawing/2010/main"/>
              </a:ext>
            </a:extLst>
          </a:blip>
          <a:srcRect/>
          <a:stretch>
            <a:fillRect/>
          </a:stretch>
        </p:blipFill>
        <p:spPr bwMode="auto">
          <a:xfrm>
            <a:off x="10781011" y="485857"/>
            <a:ext cx="940643" cy="594926"/>
          </a:xfrm>
          <a:prstGeom prst="rect">
            <a:avLst/>
          </a:prstGeom>
          <a:noFill/>
          <a:extLst>
            <a:ext uri="{909E8E84-426E-40DD-AFC4-6F175D3DCCD1}">
              <a14:hiddenFill xmlns:a14="http://schemas.microsoft.com/office/drawing/2010/main">
                <a:solidFill>
                  <a:srgbClr val="FFFFFF"/>
                </a:solidFill>
              </a14:hiddenFill>
            </a:ext>
          </a:extLst>
        </p:spPr>
      </p:pic>
      <p:sp>
        <p:nvSpPr>
          <p:cNvPr id="6" name="SlideLogoText" hidden="1">
            <a:extLst>
              <a:ext uri="{FF2B5EF4-FFF2-40B4-BE49-F238E27FC236}">
                <a16:creationId xmlns:a16="http://schemas.microsoft.com/office/drawing/2014/main" id="{9D5596BB-1AEE-4705-BAC3-5EC9D2B781A3}"/>
              </a:ext>
            </a:extLst>
          </p:cNvPr>
          <p:cNvSpPr txBox="1"/>
          <p:nvPr userDrawn="1"/>
        </p:nvSpPr>
        <p:spPr>
          <a:xfrm>
            <a:off x="10281196" y="6615212"/>
            <a:ext cx="1256754" cy="153888"/>
          </a:xfrm>
          <a:prstGeom prst="rect">
            <a:avLst/>
          </a:prstGeom>
          <a:ln w="6350">
            <a:noFill/>
            <a:miter lim="800000"/>
          </a:ln>
        </p:spPr>
        <p:txBody>
          <a:bodyPr vert="horz" wrap="none" lIns="0" tIns="0" rIns="0" bIns="0" rtlCol="0">
            <a:spAutoFit/>
          </a:bodyPr>
          <a:lstStyle/>
          <a:p>
            <a:pPr algn="l">
              <a:spcBef>
                <a:spcPts val="300"/>
              </a:spcBef>
              <a:spcAft>
                <a:spcPts val="300"/>
              </a:spcAft>
              <a:buNone/>
            </a:pPr>
            <a:r>
              <a:rPr lang="en-US" sz="1000">
                <a:solidFill>
                  <a:schemeClr val="tx1"/>
                </a:solidFill>
              </a:rPr>
              <a:t>McKinsey &amp; Company</a:t>
            </a:r>
            <a:endParaRPr lang="en-US" sz="1000" dirty="0">
              <a:solidFill>
                <a:schemeClr val="tx1"/>
              </a:solidFill>
            </a:endParaRPr>
          </a:p>
        </p:txBody>
      </p:sp>
    </p:spTree>
    <p:extLst>
      <p:ext uri="{BB962C8B-B14F-4D97-AF65-F5344CB8AC3E}">
        <p14:creationId xmlns:p14="http://schemas.microsoft.com/office/powerpoint/2010/main" val="375580204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 id="2147483861" r:id="rId13"/>
    <p:sldLayoutId id="2147483862" r:id="rId14"/>
  </p:sldLayoutIdLst>
  <p:txStyles>
    <p:titleStyle>
      <a:lvl1pPr algn="l" defTabSz="914400" rtl="0" eaLnBrk="1" latinLnBrk="0" hangingPunct="1">
        <a:lnSpc>
          <a:spcPct val="100000"/>
        </a:lnSpc>
        <a:spcBef>
          <a:spcPct val="0"/>
        </a:spcBef>
        <a:buNone/>
        <a:defRPr lang="en-US" sz="2400" b="1" kern="1200" spc="0" baseline="0" dirty="0">
          <a:ln w="6350" cap="flat">
            <a:noFill/>
            <a:miter lim="800000"/>
          </a:ln>
          <a:solidFill>
            <a:schemeClr val="accent1"/>
          </a:solidFill>
          <a:latin typeface="+mj-lt"/>
          <a:ea typeface="+mj-ea"/>
          <a:cs typeface="+mj-cs"/>
        </a:defRPr>
      </a:lvl1pPr>
    </p:titleStyle>
    <p:body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5ACBF0"/>
          </p15:clr>
        </p15:guide>
        <p15:guide id="3" orient="horz" pos="3912">
          <p15:clr>
            <a:srgbClr val="5ACBF0"/>
          </p15:clr>
        </p15:guide>
        <p15:guide id="4" orient="horz" pos="1075">
          <p15:clr>
            <a:srgbClr val="F26B43"/>
          </p15:clr>
        </p15:guide>
        <p15:guide id="5" pos="7329">
          <p15:clr>
            <a:srgbClr val="F26B43"/>
          </p15:clr>
        </p15:guide>
        <p15:guide id="6" pos="345">
          <p15:clr>
            <a:srgbClr val="F26B43"/>
          </p15:clr>
        </p15:guide>
        <p15:guide id="8" orient="horz" pos="4063">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7484882-55B8-44DA-9728-F6EE9F064C7D}" type="datetimeFigureOut">
              <a:rPr lang="en-US" smtClean="0"/>
              <a:t>12/12/2024</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CDC7A358-DDE4-4252-9CBD-68B4856A86CF}"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61078639"/>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0801"/>
            <a:ext cx="10972800" cy="850076"/>
          </a:xfrm>
          <a:prstGeom prst="rect">
            <a:avLst/>
          </a:prstGeom>
        </p:spPr>
        <p:txBody>
          <a:bodyPr vert="horz" lIns="91440" tIns="45720" rIns="91440" bIns="45720" rtlCol="0" anchor="ctr">
            <a:normAutofit/>
          </a:bodyPr>
          <a:lstStyle/>
          <a:p>
            <a:r>
              <a:rPr lang="en-US"/>
              <a:t>Click To Edit Header</a:t>
            </a:r>
          </a:p>
        </p:txBody>
      </p:sp>
      <p:sp>
        <p:nvSpPr>
          <p:cNvPr id="3" name="Text Placeholder 2"/>
          <p:cNvSpPr>
            <a:spLocks noGrp="1"/>
          </p:cNvSpPr>
          <p:nvPr>
            <p:ph type="body" idx="1"/>
          </p:nvPr>
        </p:nvSpPr>
        <p:spPr>
          <a:xfrm>
            <a:off x="609600" y="1229034"/>
            <a:ext cx="10972800" cy="4755961"/>
          </a:xfrm>
          <a:prstGeom prst="rect">
            <a:avLst/>
          </a:prstGeom>
        </p:spPr>
        <p:txBody>
          <a:bodyPr vert="horz" lIns="91440" tIns="45720" rIns="91440" bIns="45720" rtlCol="0">
            <a:normAutofit/>
          </a:bodyPr>
          <a:lstStyle/>
          <a:p>
            <a:pPr lvl="0"/>
            <a:r>
              <a:rPr lang="en-US"/>
              <a:t>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E9C124C5-9613-FD40-8131-582ECDB5FE58}"/>
              </a:ext>
            </a:extLst>
          </p:cNvPr>
          <p:cNvSpPr txBox="1">
            <a:spLocks/>
          </p:cNvSpPr>
          <p:nvPr userDrawn="1"/>
        </p:nvSpPr>
        <p:spPr>
          <a:xfrm>
            <a:off x="11582401" y="6257360"/>
            <a:ext cx="496245"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F54964-B22D-3445-86BF-9371234E85EF}" type="slidenum">
              <a:rPr lang="en-US" sz="1200" smtClean="0">
                <a:solidFill>
                  <a:srgbClr val="FFFFFF"/>
                </a:solidFill>
              </a:rPr>
              <a:pPr/>
              <a:t>‹#›</a:t>
            </a:fld>
            <a:endParaRPr lang="en-US" sz="1200">
              <a:solidFill>
                <a:srgbClr val="FFFFFF"/>
              </a:solidFill>
            </a:endParaRPr>
          </a:p>
        </p:txBody>
      </p:sp>
      <p:sp>
        <p:nvSpPr>
          <p:cNvPr id="8" name="Rectangle 7">
            <a:extLst>
              <a:ext uri="{FF2B5EF4-FFF2-40B4-BE49-F238E27FC236}">
                <a16:creationId xmlns:a16="http://schemas.microsoft.com/office/drawing/2014/main" id="{F2F991CD-44F3-4929-9CD3-393DEBCFF3EC}"/>
              </a:ext>
            </a:extLst>
          </p:cNvPr>
          <p:cNvSpPr/>
          <p:nvPr userDrawn="1"/>
        </p:nvSpPr>
        <p:spPr>
          <a:xfrm>
            <a:off x="0" y="6093150"/>
            <a:ext cx="12192000" cy="76485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48393B26-FCF6-4A54-B270-92B9272795F5}"/>
              </a:ext>
            </a:extLst>
          </p:cNvPr>
          <p:cNvPicPr>
            <a:picLocks noChangeAspect="1"/>
          </p:cNvPicPr>
          <p:nvPr userDrawn="1"/>
        </p:nvPicPr>
        <p:blipFill>
          <a:blip r:embed="rId25"/>
          <a:srcRect/>
          <a:stretch/>
        </p:blipFill>
        <p:spPr>
          <a:xfrm>
            <a:off x="9931558" y="6193296"/>
            <a:ext cx="1650842" cy="546259"/>
          </a:xfrm>
          <a:prstGeom prst="rect">
            <a:avLst/>
          </a:prstGeom>
        </p:spPr>
      </p:pic>
    </p:spTree>
    <p:extLst>
      <p:ext uri="{BB962C8B-B14F-4D97-AF65-F5344CB8AC3E}">
        <p14:creationId xmlns:p14="http://schemas.microsoft.com/office/powerpoint/2010/main" val="1926311321"/>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 id="2147483933" r:id="rId18"/>
    <p:sldLayoutId id="2147483934" r:id="rId19"/>
    <p:sldLayoutId id="2147483935" r:id="rId20"/>
    <p:sldLayoutId id="2147483936" r:id="rId21"/>
    <p:sldLayoutId id="2147483937" r:id="rId22"/>
    <p:sldLayoutId id="2147483938" r:id="rId23"/>
  </p:sldLayoutIdLst>
  <p:hf hdr="0" dt="0"/>
  <p:txStyles>
    <p:titleStyle>
      <a:lvl1pPr algn="l" defTabSz="457212" rtl="0" eaLnBrk="1" latinLnBrk="0" hangingPunct="1">
        <a:spcBef>
          <a:spcPct val="0"/>
        </a:spcBef>
        <a:buNone/>
        <a:defRPr sz="4400" b="1" kern="1200">
          <a:solidFill>
            <a:schemeClr val="accent2"/>
          </a:solidFill>
          <a:latin typeface="+mj-lt"/>
          <a:ea typeface="+mj-ea"/>
          <a:cs typeface="Arial"/>
        </a:defRPr>
      </a:lvl1pPr>
    </p:titleStyle>
    <p:bodyStyle>
      <a:lvl1pPr marL="342908" indent="-342908" algn="l" defTabSz="457212" rtl="0" eaLnBrk="1" latinLnBrk="0" hangingPunct="1">
        <a:spcBef>
          <a:spcPct val="20000"/>
        </a:spcBef>
        <a:buFont typeface="Arial"/>
        <a:buChar char="•"/>
        <a:defRPr sz="3200" kern="1200">
          <a:solidFill>
            <a:schemeClr val="tx2"/>
          </a:solidFill>
          <a:latin typeface="+mn-lt"/>
          <a:ea typeface="+mn-ea"/>
          <a:cs typeface="Arial"/>
        </a:defRPr>
      </a:lvl1pPr>
      <a:lvl2pPr marL="742969" indent="-285758" algn="l" defTabSz="457212" rtl="0" eaLnBrk="1" latinLnBrk="0" hangingPunct="1">
        <a:spcBef>
          <a:spcPct val="20000"/>
        </a:spcBef>
        <a:buFont typeface="Arial"/>
        <a:buChar char="–"/>
        <a:defRPr sz="2800" kern="1200">
          <a:solidFill>
            <a:schemeClr val="tx2"/>
          </a:solidFill>
          <a:latin typeface="+mn-lt"/>
          <a:ea typeface="+mn-ea"/>
          <a:cs typeface="Arial"/>
        </a:defRPr>
      </a:lvl2pPr>
      <a:lvl3pPr marL="1143028" indent="-228605" algn="l" defTabSz="457212" rtl="0" eaLnBrk="1" latinLnBrk="0" hangingPunct="1">
        <a:spcBef>
          <a:spcPct val="20000"/>
        </a:spcBef>
        <a:buFont typeface="Arial"/>
        <a:buChar char="•"/>
        <a:defRPr sz="2400" kern="1200">
          <a:solidFill>
            <a:schemeClr val="tx2"/>
          </a:solidFill>
          <a:latin typeface="+mn-lt"/>
          <a:ea typeface="+mn-ea"/>
          <a:cs typeface="Arial"/>
        </a:defRPr>
      </a:lvl3pPr>
      <a:lvl4pPr marL="1600240" indent="-228605" algn="l" defTabSz="457212" rtl="0" eaLnBrk="1" latinLnBrk="0" hangingPunct="1">
        <a:spcBef>
          <a:spcPct val="20000"/>
        </a:spcBef>
        <a:buFont typeface="Arial"/>
        <a:buChar char="–"/>
        <a:defRPr sz="2000" kern="1200">
          <a:solidFill>
            <a:schemeClr val="tx2"/>
          </a:solidFill>
          <a:latin typeface="+mn-lt"/>
          <a:ea typeface="+mn-ea"/>
          <a:cs typeface="Arial"/>
        </a:defRPr>
      </a:lvl4pPr>
      <a:lvl5pPr marL="2057452" indent="-228605" algn="l" defTabSz="457212" rtl="0" eaLnBrk="1" latinLnBrk="0" hangingPunct="1">
        <a:spcBef>
          <a:spcPct val="20000"/>
        </a:spcBef>
        <a:buFont typeface="Arial"/>
        <a:buChar char="»"/>
        <a:defRPr sz="2000" kern="1200">
          <a:solidFill>
            <a:schemeClr val="tx2"/>
          </a:solidFill>
          <a:latin typeface="+mn-lt"/>
          <a:ea typeface="+mn-ea"/>
          <a:cs typeface="Arial"/>
        </a:defRPr>
      </a:lvl5pPr>
      <a:lvl6pPr marL="2514663" indent="-228605" algn="l" defTabSz="457212" rtl="0" eaLnBrk="1" latinLnBrk="0" hangingPunct="1">
        <a:spcBef>
          <a:spcPct val="20000"/>
        </a:spcBef>
        <a:buFont typeface="Arial"/>
        <a:buChar char="•"/>
        <a:defRPr sz="2000" kern="1200">
          <a:solidFill>
            <a:schemeClr val="tx1"/>
          </a:solidFill>
          <a:latin typeface="+mn-lt"/>
          <a:ea typeface="+mn-ea"/>
          <a:cs typeface="+mn-cs"/>
        </a:defRPr>
      </a:lvl6pPr>
      <a:lvl7pPr marL="2971875" indent="-228605" algn="l" defTabSz="457212" rtl="0" eaLnBrk="1" latinLnBrk="0" hangingPunct="1">
        <a:spcBef>
          <a:spcPct val="20000"/>
        </a:spcBef>
        <a:buFont typeface="Arial"/>
        <a:buChar char="•"/>
        <a:defRPr sz="2000" kern="1200">
          <a:solidFill>
            <a:schemeClr val="tx1"/>
          </a:solidFill>
          <a:latin typeface="+mn-lt"/>
          <a:ea typeface="+mn-ea"/>
          <a:cs typeface="+mn-cs"/>
        </a:defRPr>
      </a:lvl7pPr>
      <a:lvl8pPr marL="3429085" indent="-228605" algn="l" defTabSz="457212" rtl="0" eaLnBrk="1" latinLnBrk="0" hangingPunct="1">
        <a:spcBef>
          <a:spcPct val="20000"/>
        </a:spcBef>
        <a:buFont typeface="Arial"/>
        <a:buChar char="•"/>
        <a:defRPr sz="2000" kern="1200">
          <a:solidFill>
            <a:schemeClr val="tx1"/>
          </a:solidFill>
          <a:latin typeface="+mn-lt"/>
          <a:ea typeface="+mn-ea"/>
          <a:cs typeface="+mn-cs"/>
        </a:defRPr>
      </a:lvl8pPr>
      <a:lvl9pPr marL="3886298" indent="-228605" algn="l" defTabSz="45721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12" rtl="0" eaLnBrk="1" latinLnBrk="0" hangingPunct="1">
        <a:defRPr sz="1800" kern="1200">
          <a:solidFill>
            <a:schemeClr val="tx1"/>
          </a:solidFill>
          <a:latin typeface="+mn-lt"/>
          <a:ea typeface="+mn-ea"/>
          <a:cs typeface="+mn-cs"/>
        </a:defRPr>
      </a:lvl1pPr>
      <a:lvl2pPr marL="457212" algn="l" defTabSz="457212" rtl="0" eaLnBrk="1" latinLnBrk="0" hangingPunct="1">
        <a:defRPr sz="1800" kern="1200">
          <a:solidFill>
            <a:schemeClr val="tx1"/>
          </a:solidFill>
          <a:latin typeface="+mn-lt"/>
          <a:ea typeface="+mn-ea"/>
          <a:cs typeface="+mn-cs"/>
        </a:defRPr>
      </a:lvl2pPr>
      <a:lvl3pPr marL="914423" algn="l" defTabSz="457212" rtl="0" eaLnBrk="1" latinLnBrk="0" hangingPunct="1">
        <a:defRPr sz="1800" kern="1200">
          <a:solidFill>
            <a:schemeClr val="tx1"/>
          </a:solidFill>
          <a:latin typeface="+mn-lt"/>
          <a:ea typeface="+mn-ea"/>
          <a:cs typeface="+mn-cs"/>
        </a:defRPr>
      </a:lvl3pPr>
      <a:lvl4pPr marL="1371635" algn="l" defTabSz="457212" rtl="0" eaLnBrk="1" latinLnBrk="0" hangingPunct="1">
        <a:defRPr sz="1800" kern="1200">
          <a:solidFill>
            <a:schemeClr val="tx1"/>
          </a:solidFill>
          <a:latin typeface="+mn-lt"/>
          <a:ea typeface="+mn-ea"/>
          <a:cs typeface="+mn-cs"/>
        </a:defRPr>
      </a:lvl4pPr>
      <a:lvl5pPr marL="1828845" algn="l" defTabSz="457212" rtl="0" eaLnBrk="1" latinLnBrk="0" hangingPunct="1">
        <a:defRPr sz="1800" kern="1200">
          <a:solidFill>
            <a:schemeClr val="tx1"/>
          </a:solidFill>
          <a:latin typeface="+mn-lt"/>
          <a:ea typeface="+mn-ea"/>
          <a:cs typeface="+mn-cs"/>
        </a:defRPr>
      </a:lvl5pPr>
      <a:lvl6pPr marL="2286058" algn="l" defTabSz="457212" rtl="0" eaLnBrk="1" latinLnBrk="0" hangingPunct="1">
        <a:defRPr sz="1800" kern="1200">
          <a:solidFill>
            <a:schemeClr val="tx1"/>
          </a:solidFill>
          <a:latin typeface="+mn-lt"/>
          <a:ea typeface="+mn-ea"/>
          <a:cs typeface="+mn-cs"/>
        </a:defRPr>
      </a:lvl6pPr>
      <a:lvl7pPr marL="2743268" algn="l" defTabSz="457212" rtl="0" eaLnBrk="1" latinLnBrk="0" hangingPunct="1">
        <a:defRPr sz="1800" kern="1200">
          <a:solidFill>
            <a:schemeClr val="tx1"/>
          </a:solidFill>
          <a:latin typeface="+mn-lt"/>
          <a:ea typeface="+mn-ea"/>
          <a:cs typeface="+mn-cs"/>
        </a:defRPr>
      </a:lvl7pPr>
      <a:lvl8pPr marL="3200480" algn="l" defTabSz="457212" rtl="0" eaLnBrk="1" latinLnBrk="0" hangingPunct="1">
        <a:defRPr sz="1800" kern="1200">
          <a:solidFill>
            <a:schemeClr val="tx1"/>
          </a:solidFill>
          <a:latin typeface="+mn-lt"/>
          <a:ea typeface="+mn-ea"/>
          <a:cs typeface="+mn-cs"/>
        </a:defRPr>
      </a:lvl8pPr>
      <a:lvl9pPr marL="3657692" algn="l" defTabSz="45721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3" y="5956139"/>
            <a:ext cx="2844799" cy="365125"/>
          </a:xfrm>
          <a:prstGeom prst="rect">
            <a:avLst/>
          </a:prstGeom>
        </p:spPr>
        <p:txBody>
          <a:bodyPr vert="horz" lIns="91440" tIns="45720" rIns="91440" bIns="45720" rtlCol="0" anchor="ctr"/>
          <a:lstStyle>
            <a:lvl1pPr algn="r">
              <a:defRPr sz="900">
                <a:solidFill>
                  <a:schemeClr val="accent2"/>
                </a:solidFill>
              </a:defRPr>
            </a:lvl1pPr>
          </a:lstStyle>
          <a:p>
            <a:endParaRPr lang="en-US"/>
          </a:p>
        </p:txBody>
      </p:sp>
      <p:sp>
        <p:nvSpPr>
          <p:cNvPr id="5" name="Footer Placeholder 4"/>
          <p:cNvSpPr>
            <a:spLocks noGrp="1"/>
          </p:cNvSpPr>
          <p:nvPr>
            <p:ph type="ftr" sz="quarter" idx="3"/>
          </p:nvPr>
        </p:nvSpPr>
        <p:spPr>
          <a:xfrm>
            <a:off x="581192" y="5951813"/>
            <a:ext cx="6917211"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1" y="5956139"/>
            <a:ext cx="1052511" cy="365125"/>
          </a:xfrm>
          <a:prstGeom prst="rect">
            <a:avLst/>
          </a:prstGeom>
        </p:spPr>
        <p:txBody>
          <a:bodyPr vert="horz" lIns="91440" tIns="45720" rIns="91440" bIns="45720" rtlCol="0" anchor="ctr"/>
          <a:lstStyle>
            <a:lvl1pPr algn="r">
              <a:defRPr sz="900">
                <a:solidFill>
                  <a:schemeClr val="accent2"/>
                </a:solidFill>
              </a:defRPr>
            </a:lvl1pPr>
          </a:lstStyle>
          <a:p>
            <a:fld id="{CDC7A358-DDE4-4252-9CBD-68B4856A86CF}" type="slidenum">
              <a:rPr lang="en-US" smtClean="0"/>
              <a:t>‹#›</a:t>
            </a:fld>
            <a:endParaRPr lang="en-US"/>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305214150"/>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hdr="0" ftr="0" dt="0"/>
  <p:txStyles>
    <p:titleStyle>
      <a:lvl1pPr algn="l" defTabSz="457189"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5992"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29984" indent="-305992"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9978" indent="-269993"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969"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960" indent="-2339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53"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45"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38"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930" indent="-228594" algn="l" defTabSz="457189"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www.askjan.org/" TargetMode="External"/><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www.newenglandada.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whatcanyoudocampaign.org/wp-content/uploads/2017/08/psa-i-can-audio-introduced-60s.mp4"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hyperlink" Target="http://www.mainelegislature.org/legis/statutes/26/title26sec2006.html"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s://www.maine.gov/labor/cwri/disabilities/index.html"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hyperlink" Target="https://www.census.gov/quickfact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C2B463-6BD5-411E-A3CA-67A9FE003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8175"/>
            <a:ext cx="12191999" cy="6219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Rectangle 11">
            <a:extLst>
              <a:ext uri="{FF2B5EF4-FFF2-40B4-BE49-F238E27FC236}">
                <a16:creationId xmlns:a16="http://schemas.microsoft.com/office/drawing/2014/main" id="{E83E6F24-3E64-4893-9F13-7BEE01C84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9"/>
            <a:ext cx="7498616"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78ED00C6-8FDC-19CB-3655-E62FA1B65C24}"/>
              </a:ext>
            </a:extLst>
          </p:cNvPr>
          <p:cNvSpPr>
            <a:spLocks noGrp="1"/>
          </p:cNvSpPr>
          <p:nvPr>
            <p:ph type="ctrTitle"/>
          </p:nvPr>
        </p:nvSpPr>
        <p:spPr>
          <a:xfrm>
            <a:off x="4579243" y="1419225"/>
            <a:ext cx="6798608" cy="2085869"/>
          </a:xfrm>
        </p:spPr>
        <p:txBody>
          <a:bodyPr>
            <a:normAutofit/>
          </a:bodyPr>
          <a:lstStyle/>
          <a:p>
            <a:pPr algn="ctr">
              <a:lnSpc>
                <a:spcPct val="90000"/>
              </a:lnSpc>
            </a:pPr>
            <a:r>
              <a:rPr lang="en-US" sz="4400" b="1" dirty="0">
                <a:solidFill>
                  <a:srgbClr val="FFFFFF"/>
                </a:solidFill>
                <a:latin typeface="Atkinson Hyperlegible"/>
              </a:rPr>
              <a:t>State Workforce Development Board</a:t>
            </a:r>
            <a:br>
              <a:rPr lang="en-US" sz="4400" b="1" dirty="0">
                <a:solidFill>
                  <a:srgbClr val="FFFFFF"/>
                </a:solidFill>
                <a:latin typeface="Atkinson Hyperlegible"/>
              </a:rPr>
            </a:br>
            <a:r>
              <a:rPr lang="en-US" sz="4400" b="1" dirty="0" err="1">
                <a:solidFill>
                  <a:srgbClr val="FFFFFF"/>
                </a:solidFill>
                <a:latin typeface="Atkinson Hyperlegible"/>
              </a:rPr>
              <a:t>december</a:t>
            </a:r>
            <a:r>
              <a:rPr lang="en-US" sz="4400" b="1" dirty="0">
                <a:solidFill>
                  <a:srgbClr val="FFFFFF"/>
                </a:solidFill>
                <a:latin typeface="Atkinson Hyperlegible"/>
              </a:rPr>
              <a:t> 13, 2024</a:t>
            </a:r>
          </a:p>
        </p:txBody>
      </p:sp>
      <p:sp>
        <p:nvSpPr>
          <p:cNvPr id="4" name="Slide Number Placeholder 3">
            <a:extLst>
              <a:ext uri="{FF2B5EF4-FFF2-40B4-BE49-F238E27FC236}">
                <a16:creationId xmlns:a16="http://schemas.microsoft.com/office/drawing/2014/main" id="{515693F5-A72E-A3D5-0FB6-FA23FFEA4662}"/>
              </a:ext>
            </a:extLst>
          </p:cNvPr>
          <p:cNvSpPr>
            <a:spLocks noGrp="1"/>
          </p:cNvSpPr>
          <p:nvPr>
            <p:ph type="sldNum" sz="quarter" idx="12"/>
          </p:nvPr>
        </p:nvSpPr>
        <p:spPr>
          <a:xfrm>
            <a:off x="10558300" y="6400800"/>
            <a:ext cx="101644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DC7A358-DDE4-4252-9CBD-68B4856A86CF}" type="slidenum">
              <a:rPr kumimoji="0" lang="en-US" sz="900" b="0" i="0" u="none" strike="noStrike" kern="1200" cap="none" spc="0" normalizeH="0" baseline="0" noProof="0" smtClean="0">
                <a:ln>
                  <a:noFill/>
                </a:ln>
                <a:solidFill>
                  <a:srgbClr val="1A3260">
                    <a:lumMod val="75000"/>
                    <a:lumOff val="25000"/>
                  </a:srgbClr>
                </a:solidFill>
                <a:effectLst/>
                <a:uLnTx/>
                <a:uFillTx/>
                <a:latin typeface="Gill Sans MT" panose="020B0502020104020203"/>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a:t>
            </a:fld>
            <a:endParaRPr kumimoji="0" lang="en-US" sz="900" b="0" i="0" u="none" strike="noStrike" kern="1200" cap="none" spc="0" normalizeH="0" baseline="0" noProof="0">
              <a:ln>
                <a:noFill/>
              </a:ln>
              <a:solidFill>
                <a:srgbClr val="1A3260">
                  <a:lumMod val="75000"/>
                  <a:lumOff val="25000"/>
                </a:srgbClr>
              </a:solidFill>
              <a:effectLst/>
              <a:uLnTx/>
              <a:uFillTx/>
              <a:latin typeface="Gill Sans MT" panose="020B0502020104020203"/>
              <a:ea typeface="+mn-ea"/>
              <a:cs typeface="+mn-cs"/>
            </a:endParaRPr>
          </a:p>
        </p:txBody>
      </p:sp>
      <p:pic>
        <p:nvPicPr>
          <p:cNvPr id="9" name="Picture 8">
            <a:extLst>
              <a:ext uri="{FF2B5EF4-FFF2-40B4-BE49-F238E27FC236}">
                <a16:creationId xmlns:a16="http://schemas.microsoft.com/office/drawing/2014/main" id="{72D86567-7795-29A7-81ED-C18EA6A17CE3}"/>
              </a:ext>
            </a:extLst>
          </p:cNvPr>
          <p:cNvPicPr>
            <a:picLocks noChangeAspect="1"/>
          </p:cNvPicPr>
          <p:nvPr/>
        </p:nvPicPr>
        <p:blipFill>
          <a:blip r:embed="rId2"/>
          <a:stretch>
            <a:fillRect/>
          </a:stretch>
        </p:blipFill>
        <p:spPr>
          <a:xfrm>
            <a:off x="155155" y="2485749"/>
            <a:ext cx="3960154" cy="1399958"/>
          </a:xfrm>
          <a:prstGeom prst="rect">
            <a:avLst/>
          </a:prstGeom>
        </p:spPr>
      </p:pic>
    </p:spTree>
    <p:extLst>
      <p:ext uri="{BB962C8B-B14F-4D97-AF65-F5344CB8AC3E}">
        <p14:creationId xmlns:p14="http://schemas.microsoft.com/office/powerpoint/2010/main" val="1288462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a:xfrm>
            <a:off x="8661678" y="1380818"/>
            <a:ext cx="2796792" cy="49601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a:lnSpc>
                <a:spcPct val="114000"/>
              </a:lnSpc>
              <a:spcBef>
                <a:spcPts val="0"/>
              </a:spcBef>
            </a:pPr>
            <a:r>
              <a:rPr lang="en-US" sz="1800" dirty="0"/>
              <a:t>Administrative Services Manager</a:t>
            </a:r>
          </a:p>
          <a:p>
            <a:pPr marL="457200">
              <a:lnSpc>
                <a:spcPct val="114000"/>
              </a:lnSpc>
              <a:spcBef>
                <a:spcPts val="0"/>
              </a:spcBef>
            </a:pPr>
            <a:r>
              <a:rPr lang="en-US" sz="1800" dirty="0"/>
              <a:t>Agricultural Technician </a:t>
            </a:r>
          </a:p>
          <a:p>
            <a:pPr marL="457200">
              <a:lnSpc>
                <a:spcPct val="114000"/>
              </a:lnSpc>
              <a:spcBef>
                <a:spcPts val="0"/>
              </a:spcBef>
            </a:pPr>
            <a:r>
              <a:rPr lang="en-US" sz="1800" dirty="0"/>
              <a:t>Electrician</a:t>
            </a:r>
          </a:p>
          <a:p>
            <a:pPr marL="457200">
              <a:lnSpc>
                <a:spcPct val="114000"/>
              </a:lnSpc>
              <a:spcBef>
                <a:spcPts val="0"/>
              </a:spcBef>
            </a:pPr>
            <a:r>
              <a:rPr lang="en-US" sz="1800" dirty="0"/>
              <a:t>Aircraft Mechanic / Service Technician  </a:t>
            </a:r>
          </a:p>
          <a:p>
            <a:pPr marL="457200">
              <a:lnSpc>
                <a:spcPct val="114000"/>
              </a:lnSpc>
              <a:spcBef>
                <a:spcPts val="0"/>
              </a:spcBef>
            </a:pPr>
            <a:r>
              <a:rPr lang="en-US" sz="1800" dirty="0"/>
              <a:t>Office Clerk</a:t>
            </a:r>
          </a:p>
          <a:p>
            <a:pPr marL="457200">
              <a:lnSpc>
                <a:spcPct val="114000"/>
              </a:lnSpc>
              <a:spcBef>
                <a:spcPts val="0"/>
              </a:spcBef>
            </a:pPr>
            <a:r>
              <a:rPr lang="en-US" sz="1800" dirty="0"/>
              <a:t>Carpenter </a:t>
            </a:r>
          </a:p>
          <a:p>
            <a:pPr marL="457200">
              <a:lnSpc>
                <a:spcPct val="114000"/>
              </a:lnSpc>
              <a:spcBef>
                <a:spcPts val="0"/>
              </a:spcBef>
            </a:pPr>
            <a:r>
              <a:rPr lang="en-US" sz="1800" dirty="0"/>
              <a:t>Food Service Manager </a:t>
            </a:r>
          </a:p>
          <a:p>
            <a:pPr marL="457200">
              <a:lnSpc>
                <a:spcPct val="114000"/>
              </a:lnSpc>
              <a:spcBef>
                <a:spcPts val="0"/>
              </a:spcBef>
            </a:pPr>
            <a:r>
              <a:rPr lang="en-US" sz="1800" dirty="0"/>
              <a:t>Cashier</a:t>
            </a:r>
          </a:p>
          <a:p>
            <a:pPr marL="457200">
              <a:lnSpc>
                <a:spcPct val="114000"/>
              </a:lnSpc>
              <a:spcBef>
                <a:spcPts val="0"/>
              </a:spcBef>
            </a:pPr>
            <a:r>
              <a:rPr lang="en-US" sz="1800" dirty="0"/>
              <a:t>And many more!</a:t>
            </a:r>
          </a:p>
        </p:txBody>
      </p:sp>
      <p:sp>
        <p:nvSpPr>
          <p:cNvPr id="4" name="Content Placeholder 3"/>
          <p:cNvSpPr>
            <a:spLocks noGrp="1"/>
          </p:cNvSpPr>
          <p:nvPr>
            <p:ph sz="half" idx="2"/>
          </p:nvPr>
        </p:nvSpPr>
        <p:spPr>
          <a:xfrm>
            <a:off x="5591907" y="1382999"/>
            <a:ext cx="3069771" cy="4977109"/>
          </a:xfrm>
        </p:spPr>
        <p:txBody>
          <a:bodyPr vert="horz" lIns="91440" tIns="45720" rIns="91440" bIns="45720" rtlCol="0">
            <a:noAutofit/>
          </a:bodyPr>
          <a:lstStyle/>
          <a:p>
            <a:pPr>
              <a:buFont typeface="Arial" panose="020B0604020202020204" pitchFamily="34" charset="0"/>
              <a:buChar char="•"/>
            </a:pPr>
            <a:r>
              <a:rPr lang="en-US" dirty="0"/>
              <a:t>Childcare Worker</a:t>
            </a:r>
          </a:p>
          <a:p>
            <a:pPr>
              <a:buFont typeface="Arial" panose="020B0604020202020204" pitchFamily="34" charset="0"/>
              <a:buChar char="•"/>
            </a:pPr>
            <a:r>
              <a:rPr lang="en-US" dirty="0"/>
              <a:t>Registered Nurse</a:t>
            </a:r>
          </a:p>
          <a:p>
            <a:pPr>
              <a:buFont typeface="Arial" panose="020B0604020202020204" pitchFamily="34" charset="0"/>
              <a:buChar char="•"/>
            </a:pPr>
            <a:r>
              <a:rPr lang="en-US" dirty="0"/>
              <a:t>Clergy </a:t>
            </a:r>
          </a:p>
          <a:p>
            <a:pPr>
              <a:buFont typeface="Arial" panose="020B0604020202020204" pitchFamily="34" charset="0"/>
              <a:buChar char="•"/>
            </a:pPr>
            <a:r>
              <a:rPr lang="en-US" dirty="0"/>
              <a:t>Highway, Maintenance Worker </a:t>
            </a:r>
          </a:p>
          <a:p>
            <a:pPr>
              <a:buFont typeface="Arial" panose="020B0604020202020204" pitchFamily="34" charset="0"/>
              <a:buChar char="•"/>
            </a:pPr>
            <a:r>
              <a:rPr lang="en-US" dirty="0"/>
              <a:t>Clinical Psychologist</a:t>
            </a:r>
          </a:p>
          <a:p>
            <a:pPr>
              <a:buFont typeface="Arial" panose="020B0604020202020204" pitchFamily="34" charset="0"/>
              <a:buChar char="•"/>
            </a:pPr>
            <a:r>
              <a:rPr lang="en-US" dirty="0"/>
              <a:t>Community Health Worker</a:t>
            </a:r>
          </a:p>
          <a:p>
            <a:pPr>
              <a:buFont typeface="Arial" panose="020B0604020202020204" pitchFamily="34" charset="0"/>
              <a:buChar char="•"/>
            </a:pPr>
            <a:r>
              <a:rPr lang="en-US" dirty="0"/>
              <a:t>Human Resource Specialist</a:t>
            </a:r>
          </a:p>
          <a:p>
            <a:pPr>
              <a:buFont typeface="Arial" panose="020B0604020202020204" pitchFamily="34" charset="0"/>
              <a:buChar char="•"/>
            </a:pPr>
            <a:r>
              <a:rPr lang="en-US" dirty="0"/>
              <a:t>Information Security Analyst</a:t>
            </a:r>
          </a:p>
          <a:p>
            <a:pPr>
              <a:buFont typeface="Arial" panose="020B0604020202020204" pitchFamily="34" charset="0"/>
              <a:buChar char="•"/>
            </a:pPr>
            <a:r>
              <a:rPr lang="en-US" dirty="0"/>
              <a:t>CDL Truck Driver </a:t>
            </a:r>
          </a:p>
        </p:txBody>
      </p:sp>
      <p:sp>
        <p:nvSpPr>
          <p:cNvPr id="5" name="Content Placeholder 2"/>
          <p:cNvSpPr txBox="1">
            <a:spLocks/>
          </p:cNvSpPr>
          <p:nvPr/>
        </p:nvSpPr>
        <p:spPr>
          <a:xfrm>
            <a:off x="3231380" y="1383497"/>
            <a:ext cx="2360527" cy="4809461"/>
          </a:xfrm>
          <a:prstGeom prst="rect">
            <a:avLst/>
          </a:prstGeom>
        </p:spPr>
        <p:txBody>
          <a:bodyPr vert="horz" lIns="91440" tIns="45720" rIns="91440" bIns="45720" rtlCol="0">
            <a:noAutofit/>
          </a:bodyPr>
          <a:lstStyle>
            <a:lvl1pPr marL="228600" indent="-228600">
              <a:lnSpc>
                <a:spcPct val="90000"/>
              </a:lnSpc>
              <a:spcBef>
                <a:spcPts val="1000"/>
              </a:spcBef>
              <a:buFont typeface="Arial" panose="020B0604020202020204" pitchFamily="34" charset="0"/>
              <a:buChar char="•"/>
              <a:defRPr sz="28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457200" indent="-285750">
              <a:lnSpc>
                <a:spcPct val="114000"/>
              </a:lnSpc>
              <a:spcBef>
                <a:spcPts val="0"/>
              </a:spcBef>
              <a:buSzPct val="100000"/>
            </a:pPr>
            <a:r>
              <a:rPr lang="en-US" sz="1800" dirty="0"/>
              <a:t>Hairstylist</a:t>
            </a:r>
          </a:p>
          <a:p>
            <a:pPr marL="457200" indent="-285750">
              <a:lnSpc>
                <a:spcPct val="114000"/>
              </a:lnSpc>
              <a:spcBef>
                <a:spcPts val="0"/>
              </a:spcBef>
              <a:buSzPct val="100000"/>
            </a:pPr>
            <a:r>
              <a:rPr lang="en-US" sz="1800" dirty="0" err="1"/>
              <a:t>Lobsterperson</a:t>
            </a:r>
            <a:endParaRPr lang="en-US" sz="1800" dirty="0"/>
          </a:p>
          <a:p>
            <a:pPr marL="457200" indent="-285750">
              <a:lnSpc>
                <a:spcPct val="114000"/>
              </a:lnSpc>
              <a:spcBef>
                <a:spcPts val="0"/>
              </a:spcBef>
              <a:buSzPct val="100000"/>
            </a:pPr>
            <a:r>
              <a:rPr lang="en-US" sz="1800" dirty="0"/>
              <a:t>Advocate</a:t>
            </a:r>
          </a:p>
          <a:p>
            <a:pPr marL="457200" indent="-285750">
              <a:lnSpc>
                <a:spcPct val="114000"/>
              </a:lnSpc>
              <a:spcBef>
                <a:spcPts val="0"/>
              </a:spcBef>
              <a:buSzPct val="100000"/>
            </a:pPr>
            <a:r>
              <a:rPr lang="en-US" sz="1800" dirty="0"/>
              <a:t>Police Officer</a:t>
            </a:r>
          </a:p>
          <a:p>
            <a:pPr marL="457200" indent="-285750">
              <a:lnSpc>
                <a:spcPct val="114000"/>
              </a:lnSpc>
              <a:spcBef>
                <a:spcPts val="0"/>
              </a:spcBef>
              <a:buSzPct val="100000"/>
            </a:pPr>
            <a:r>
              <a:rPr lang="en-US" sz="1800" dirty="0"/>
              <a:t>Firefighter</a:t>
            </a:r>
          </a:p>
          <a:p>
            <a:pPr marL="457200" indent="-285750">
              <a:lnSpc>
                <a:spcPct val="114000"/>
              </a:lnSpc>
              <a:spcBef>
                <a:spcPts val="0"/>
              </a:spcBef>
              <a:buSzPct val="100000"/>
            </a:pPr>
            <a:r>
              <a:rPr lang="en-US" sz="1800" dirty="0"/>
              <a:t>Accountant</a:t>
            </a:r>
          </a:p>
          <a:p>
            <a:pPr marL="457200" indent="-285750">
              <a:lnSpc>
                <a:spcPct val="114000"/>
              </a:lnSpc>
              <a:spcBef>
                <a:spcPts val="0"/>
              </a:spcBef>
              <a:buSzPct val="100000"/>
            </a:pPr>
            <a:r>
              <a:rPr lang="en-US" sz="1800" dirty="0"/>
              <a:t>Town Manager</a:t>
            </a:r>
          </a:p>
          <a:p>
            <a:pPr marL="457200" indent="-285750">
              <a:lnSpc>
                <a:spcPct val="114000"/>
              </a:lnSpc>
              <a:spcBef>
                <a:spcPts val="0"/>
              </a:spcBef>
              <a:buSzPct val="100000"/>
            </a:pPr>
            <a:r>
              <a:rPr lang="en-US" sz="1800" dirty="0"/>
              <a:t>Dietician</a:t>
            </a:r>
          </a:p>
          <a:p>
            <a:pPr marL="457200" indent="-285750">
              <a:lnSpc>
                <a:spcPct val="114000"/>
              </a:lnSpc>
              <a:spcBef>
                <a:spcPts val="0"/>
              </a:spcBef>
              <a:buSzPct val="100000"/>
            </a:pPr>
            <a:r>
              <a:rPr lang="en-US" sz="1800" dirty="0"/>
              <a:t>Janitor</a:t>
            </a:r>
          </a:p>
          <a:p>
            <a:pPr marL="457200" indent="-285750">
              <a:lnSpc>
                <a:spcPct val="114000"/>
              </a:lnSpc>
              <a:spcBef>
                <a:spcPts val="0"/>
              </a:spcBef>
              <a:buSzPct val="100000"/>
            </a:pPr>
            <a:r>
              <a:rPr lang="en-US" sz="1800" dirty="0"/>
              <a:t>Interpreter / Translator</a:t>
            </a:r>
          </a:p>
          <a:p>
            <a:pPr marL="457200" indent="-285750">
              <a:lnSpc>
                <a:spcPct val="114000"/>
              </a:lnSpc>
              <a:spcBef>
                <a:spcPts val="0"/>
              </a:spcBef>
              <a:buSzPct val="100000"/>
            </a:pPr>
            <a:r>
              <a:rPr lang="en-US" sz="1800" dirty="0"/>
              <a:t>Computer Programmer</a:t>
            </a:r>
          </a:p>
        </p:txBody>
      </p:sp>
      <p:sp>
        <p:nvSpPr>
          <p:cNvPr id="3" name="Content Placeholder 2"/>
          <p:cNvSpPr>
            <a:spLocks noGrp="1"/>
          </p:cNvSpPr>
          <p:nvPr>
            <p:ph sz="half" idx="1"/>
          </p:nvPr>
        </p:nvSpPr>
        <p:spPr>
          <a:xfrm>
            <a:off x="733530" y="1383498"/>
            <a:ext cx="2607200" cy="4809460"/>
          </a:xfrm>
        </p:spPr>
        <p:txBody>
          <a:bodyPr>
            <a:normAutofit/>
          </a:bodyPr>
          <a:lstStyle/>
          <a:p>
            <a:pPr>
              <a:buFont typeface="Arial" panose="020B0604020202020204" pitchFamily="34" charset="0"/>
              <a:buChar char="•"/>
            </a:pPr>
            <a:r>
              <a:rPr lang="en-US" dirty="0"/>
              <a:t>Machinist</a:t>
            </a:r>
          </a:p>
          <a:p>
            <a:pPr>
              <a:buFont typeface="Arial" panose="020B0604020202020204" pitchFamily="34" charset="0"/>
              <a:buChar char="•"/>
            </a:pPr>
            <a:r>
              <a:rPr lang="en-US" dirty="0"/>
              <a:t>Drywall and Ceiling Tile Installer</a:t>
            </a:r>
          </a:p>
          <a:p>
            <a:pPr>
              <a:buFont typeface="Arial" panose="020B0604020202020204" pitchFamily="34" charset="0"/>
              <a:buChar char="•"/>
            </a:pPr>
            <a:r>
              <a:rPr lang="en-US" dirty="0"/>
              <a:t>Medical Assistant</a:t>
            </a:r>
          </a:p>
          <a:p>
            <a:pPr>
              <a:buFont typeface="Arial" panose="020B0604020202020204" pitchFamily="34" charset="0"/>
              <a:buChar char="•"/>
            </a:pPr>
            <a:r>
              <a:rPr lang="en-US" dirty="0"/>
              <a:t>Engineering Technician</a:t>
            </a:r>
          </a:p>
          <a:p>
            <a:pPr>
              <a:buFont typeface="Arial" panose="020B0604020202020204" pitchFamily="34" charset="0"/>
              <a:buChar char="•"/>
            </a:pPr>
            <a:r>
              <a:rPr lang="en-US" dirty="0"/>
              <a:t>Nursing Assistant</a:t>
            </a:r>
          </a:p>
          <a:p>
            <a:pPr>
              <a:buFont typeface="Arial" panose="020B0604020202020204" pitchFamily="34" charset="0"/>
              <a:buChar char="•"/>
            </a:pPr>
            <a:r>
              <a:rPr lang="en-US" dirty="0"/>
              <a:t>Bus Driver</a:t>
            </a:r>
          </a:p>
          <a:p>
            <a:pPr>
              <a:buFont typeface="Arial" panose="020B0604020202020204" pitchFamily="34" charset="0"/>
              <a:buChar char="•"/>
            </a:pPr>
            <a:r>
              <a:rPr lang="en-US" dirty="0"/>
              <a:t>School Financial Manager</a:t>
            </a:r>
          </a:p>
          <a:p>
            <a:pPr>
              <a:buFont typeface="Arial" panose="020B0604020202020204" pitchFamily="34" charset="0"/>
              <a:buChar char="•"/>
            </a:pPr>
            <a:r>
              <a:rPr lang="en-US" dirty="0"/>
              <a:t>Chief Executive</a:t>
            </a:r>
          </a:p>
          <a:p>
            <a:pPr>
              <a:buFont typeface="Arial" panose="020B0604020202020204" pitchFamily="34" charset="0"/>
              <a:buChar char="•"/>
            </a:pPr>
            <a:r>
              <a:rPr lang="en-US" dirty="0"/>
              <a:t>Graphic Designer</a:t>
            </a:r>
          </a:p>
        </p:txBody>
      </p:sp>
      <p:sp>
        <p:nvSpPr>
          <p:cNvPr id="2" name="Title 1"/>
          <p:cNvSpPr>
            <a:spLocks noGrp="1"/>
          </p:cNvSpPr>
          <p:nvPr>
            <p:ph type="title"/>
          </p:nvPr>
        </p:nvSpPr>
        <p:spPr>
          <a:xfrm>
            <a:off x="838200" y="365126"/>
            <a:ext cx="10515600" cy="810532"/>
          </a:xfrm>
        </p:spPr>
        <p:txBody>
          <a:bodyPr/>
          <a:lstStyle/>
          <a:p>
            <a:r>
              <a:rPr lang="en-US" dirty="0"/>
              <a:t>Maine People with Disabilities Work!</a:t>
            </a:r>
          </a:p>
        </p:txBody>
      </p:sp>
    </p:spTree>
    <p:extLst>
      <p:ext uri="{BB962C8B-B14F-4D97-AF65-F5344CB8AC3E}">
        <p14:creationId xmlns:p14="http://schemas.microsoft.com/office/powerpoint/2010/main" val="291828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9" end="9"/>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
                                            <p:txEl>
                                              <p:pRg st="3" end="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
                                            <p:txEl>
                                              <p:pRg st="5" end="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xEl>
                                              <p:pRg st="6" end="6"/>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
                                            <p:txEl>
                                              <p:pRg st="7" end="7"/>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
                                            <p:txEl>
                                              <p:pRg st="0" end="0"/>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
                                            <p:txEl>
                                              <p:pRg st="1" end="1"/>
                                            </p:txEl>
                                          </p:spTgt>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
                                            <p:txEl>
                                              <p:pRg st="2" end="2"/>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xEl>
                                              <p:pRg st="3" end="3"/>
                                            </p:txEl>
                                          </p:spTgt>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
                                            <p:txEl>
                                              <p:pRg st="4" end="4"/>
                                            </p:txEl>
                                          </p:spTgt>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
                                            <p:txEl>
                                              <p:pRg st="5" end="5"/>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
                                            <p:txEl>
                                              <p:pRg st="6" end="6"/>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6">
                                            <p:txEl>
                                              <p:pRg st="7" end="7"/>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93" y="238539"/>
            <a:ext cx="11018520" cy="1434415"/>
          </a:xfrm>
        </p:spPr>
        <p:txBody>
          <a:bodyPr anchor="b">
            <a:normAutofit fontScale="90000"/>
          </a:bodyPr>
          <a:lstStyle/>
          <a:p>
            <a:r>
              <a:rPr lang="en-US" sz="5400"/>
              <a:t>How do you support your employees?</a:t>
            </a:r>
          </a:p>
        </p:txBody>
      </p:sp>
      <p:sp>
        <p:nvSpPr>
          <p:cNvPr id="3" name="Content Placeholder 2"/>
          <p:cNvSpPr>
            <a:spLocks noGrp="1"/>
          </p:cNvSpPr>
          <p:nvPr>
            <p:ph idx="1"/>
          </p:nvPr>
        </p:nvSpPr>
        <p:spPr>
          <a:xfrm>
            <a:off x="572493" y="2071316"/>
            <a:ext cx="6713552" cy="4119172"/>
          </a:xfrm>
        </p:spPr>
        <p:txBody>
          <a:bodyPr anchor="t">
            <a:normAutofit fontScale="92500" lnSpcReduction="20000"/>
          </a:bodyPr>
          <a:lstStyle/>
          <a:p>
            <a:r>
              <a:rPr lang="en-US" sz="2200"/>
              <a:t>Poll</a:t>
            </a:r>
          </a:p>
          <a:p>
            <a:endParaRPr lang="en-US" sz="2200"/>
          </a:p>
          <a:p>
            <a:r>
              <a:rPr lang="en-US" sz="2200"/>
              <a:t>More possibilities – with universal design in mind</a:t>
            </a:r>
          </a:p>
          <a:p>
            <a:pPr lvl="1"/>
            <a:r>
              <a:rPr lang="en-US" sz="2200"/>
              <a:t>Provide accessible/adaptable formats of materials and/or training strategies</a:t>
            </a:r>
          </a:p>
          <a:p>
            <a:pPr lvl="1"/>
            <a:r>
              <a:rPr lang="en-US" sz="2200"/>
              <a:t>Ensure software and websites are accessible for screen readers</a:t>
            </a:r>
          </a:p>
          <a:p>
            <a:pPr lvl="1"/>
            <a:r>
              <a:rPr lang="en-US" sz="2200"/>
              <a:t>Encourage transparency about how to ask for accommodations if needed</a:t>
            </a:r>
          </a:p>
          <a:p>
            <a:pPr lvl="1"/>
            <a:r>
              <a:rPr lang="en-US" sz="2200"/>
              <a:t>Consider physical accessibility to workspaces </a:t>
            </a:r>
          </a:p>
          <a:p>
            <a:pPr lvl="1"/>
            <a:endParaRPr lang="en-US" sz="2200"/>
          </a:p>
        </p:txBody>
      </p:sp>
      <p:pic>
        <p:nvPicPr>
          <p:cNvPr id="5" name="Picture 4" descr="Qr code&#10;&#10;Description automatically generated">
            <a:extLst>
              <a:ext uri="{FF2B5EF4-FFF2-40B4-BE49-F238E27FC236}">
                <a16:creationId xmlns:a16="http://schemas.microsoft.com/office/drawing/2014/main" id="{54377CA3-7380-4FC7-EFB9-C591FA32331D}"/>
              </a:ext>
            </a:extLst>
          </p:cNvPr>
          <p:cNvPicPr>
            <a:picLocks noChangeAspect="1"/>
          </p:cNvPicPr>
          <p:nvPr/>
        </p:nvPicPr>
        <p:blipFill>
          <a:blip r:embed="rId3" cstate="print">
            <a:extLst>
              <a:ext uri="{28A0092B-C50C-407E-A947-70E740481C1C}">
                <a14:useLocalDpi xmlns:a14="http://schemas.microsoft.com/office/drawing/2010/main" val="0"/>
              </a:ext>
            </a:extLst>
          </a:blip>
          <a:srcRect l="2006" r="1786" b="-3"/>
          <a:stretch/>
        </p:blipFill>
        <p:spPr>
          <a:xfrm>
            <a:off x="7675658" y="2093976"/>
            <a:ext cx="3941064" cy="4096512"/>
          </a:xfrm>
          <a:prstGeom prst="rect">
            <a:avLst/>
          </a:prstGeom>
        </p:spPr>
      </p:pic>
    </p:spTree>
    <p:extLst>
      <p:ext uri="{BB962C8B-B14F-4D97-AF65-F5344CB8AC3E}">
        <p14:creationId xmlns:p14="http://schemas.microsoft.com/office/powerpoint/2010/main" val="226071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6435"/>
          </a:xfrm>
        </p:spPr>
        <p:txBody>
          <a:bodyPr/>
          <a:lstStyle/>
          <a:p>
            <a:r>
              <a:rPr lang="en-US" dirty="0"/>
              <a:t>Your current employees</a:t>
            </a:r>
          </a:p>
        </p:txBody>
      </p:sp>
      <p:sp>
        <p:nvSpPr>
          <p:cNvPr id="3" name="Content Placeholder 2"/>
          <p:cNvSpPr>
            <a:spLocks noGrp="1"/>
          </p:cNvSpPr>
          <p:nvPr>
            <p:ph idx="1"/>
          </p:nvPr>
        </p:nvSpPr>
        <p:spPr>
          <a:xfrm>
            <a:off x="838200" y="1054477"/>
            <a:ext cx="10515600" cy="5626980"/>
          </a:xfrm>
        </p:spPr>
        <p:txBody>
          <a:bodyPr>
            <a:normAutofit fontScale="92500" lnSpcReduction="20000"/>
          </a:bodyPr>
          <a:lstStyle/>
          <a:p>
            <a:pPr marL="0" indent="0">
              <a:buNone/>
            </a:pPr>
            <a:r>
              <a:rPr lang="en-US" sz="1600" dirty="0"/>
              <a:t>You already employ people with disabilities – just may not know</a:t>
            </a:r>
          </a:p>
          <a:p>
            <a:pPr marL="0" indent="0">
              <a:buNone/>
            </a:pPr>
            <a:endParaRPr lang="en-US" sz="1600" dirty="0"/>
          </a:p>
          <a:p>
            <a:pPr lvl="1"/>
            <a:r>
              <a:rPr lang="en-US" sz="1600" dirty="0"/>
              <a:t>And you may already be making accommodations without realizing it</a:t>
            </a:r>
          </a:p>
          <a:p>
            <a:pPr lvl="2"/>
            <a:r>
              <a:rPr lang="en-US" sz="1600" dirty="0"/>
              <a:t>Examples: flexible scheduling, remote work, ergonomics &amp; safety</a:t>
            </a:r>
          </a:p>
          <a:p>
            <a:pPr marL="1054100" lvl="2" indent="0">
              <a:buNone/>
            </a:pPr>
            <a:endParaRPr lang="en-US" sz="1600" dirty="0"/>
          </a:p>
          <a:p>
            <a:pPr lvl="1"/>
            <a:r>
              <a:rPr lang="en-US" sz="1600" dirty="0"/>
              <a:t>How does/can your org culture support the employment of PWD</a:t>
            </a:r>
          </a:p>
          <a:p>
            <a:pPr lvl="2"/>
            <a:r>
              <a:rPr lang="en-US" sz="1600" dirty="0"/>
              <a:t>Foster a culture where people feel safe and respected. Take an ATP approach</a:t>
            </a:r>
          </a:p>
          <a:p>
            <a:pPr lvl="2"/>
            <a:r>
              <a:rPr lang="en-US" sz="1600" dirty="0"/>
              <a:t>Consider establishing an Employee Resource Groups (ERG) related to disability and leadership to support development of inclusive culture</a:t>
            </a:r>
          </a:p>
          <a:p>
            <a:pPr lvl="2"/>
            <a:r>
              <a:rPr lang="en-US" sz="1600" dirty="0"/>
              <a:t>If in a management position, understand how to recognize a request for accommodations, avoid making assumptions, interactive process. </a:t>
            </a:r>
          </a:p>
          <a:p>
            <a:pPr lvl="2"/>
            <a:r>
              <a:rPr lang="en-US" sz="1600" dirty="0"/>
              <a:t>Utilize accessible technology resources to ensure your documents, presentations, and interviews are inclusive.</a:t>
            </a:r>
          </a:p>
          <a:p>
            <a:pPr lvl="2"/>
            <a:r>
              <a:rPr lang="en-US" sz="1600" dirty="0"/>
              <a:t>Provide opportunities for professional growth.</a:t>
            </a:r>
          </a:p>
          <a:p>
            <a:pPr lvl="2"/>
            <a:r>
              <a:rPr lang="en-US" sz="1600" dirty="0"/>
              <a:t>Facilitate inclusion in work-related events and social activities.</a:t>
            </a:r>
          </a:p>
        </p:txBody>
      </p:sp>
    </p:spTree>
    <p:extLst>
      <p:ext uri="{BB962C8B-B14F-4D97-AF65-F5344CB8AC3E}">
        <p14:creationId xmlns:p14="http://schemas.microsoft.com/office/powerpoint/2010/main" val="40622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91535"/>
          </a:xfrm>
        </p:spPr>
        <p:txBody>
          <a:bodyPr/>
          <a:lstStyle/>
          <a:p>
            <a:r>
              <a:rPr lang="en-US" dirty="0"/>
              <a:t>Workforce Shortage = Opportunity</a:t>
            </a:r>
          </a:p>
        </p:txBody>
      </p:sp>
      <p:sp>
        <p:nvSpPr>
          <p:cNvPr id="3" name="Content Placeholder 2"/>
          <p:cNvSpPr>
            <a:spLocks noGrp="1"/>
          </p:cNvSpPr>
          <p:nvPr>
            <p:ph sz="half" idx="1"/>
          </p:nvPr>
        </p:nvSpPr>
        <p:spPr>
          <a:xfrm>
            <a:off x="838200" y="1690688"/>
            <a:ext cx="4924647" cy="4486275"/>
          </a:xfrm>
        </p:spPr>
        <p:txBody>
          <a:bodyPr>
            <a:normAutofit/>
          </a:bodyPr>
          <a:lstStyle/>
          <a:p>
            <a:r>
              <a:rPr lang="en-US" dirty="0"/>
              <a:t>General rule – retention and reliability of people with disabilities is higher</a:t>
            </a:r>
          </a:p>
          <a:p>
            <a:r>
              <a:rPr lang="en-US" dirty="0"/>
              <a:t>Employment rates for </a:t>
            </a:r>
            <a:r>
              <a:rPr lang="en-US" dirty="0" err="1"/>
              <a:t>PwD</a:t>
            </a:r>
            <a:r>
              <a:rPr lang="en-US" dirty="0"/>
              <a:t> now exceed pre-pandemic levels by 3.6%, while nondisabled are below by 0.5%</a:t>
            </a:r>
          </a:p>
          <a:p>
            <a:r>
              <a:rPr lang="en-US" dirty="0"/>
              <a:t>Employers increasingly flexible due to staff vacancies and new work structure options</a:t>
            </a:r>
          </a:p>
        </p:txBody>
      </p:sp>
      <p:pic>
        <p:nvPicPr>
          <p:cNvPr id="5" name="Content Placeholder 4" descr="Shows a 2.9% increase in this ratio for people with disabilities from 2022 - 2023 and a 0.5% increase for people without disabilties in the same timeframe. Source: Kessler Foundation and the UNH IOD " title="Employment to population ratio bar graph"/>
          <p:cNvPicPr>
            <a:picLocks noGrp="1" noChangeAspect="1"/>
          </p:cNvPicPr>
          <p:nvPr>
            <p:ph sz="half" idx="2"/>
          </p:nvPr>
        </p:nvPicPr>
        <p:blipFill>
          <a:blip r:embed="rId3"/>
          <a:stretch>
            <a:fillRect/>
          </a:stretch>
        </p:blipFill>
        <p:spPr>
          <a:xfrm>
            <a:off x="6210168" y="1690688"/>
            <a:ext cx="5484723" cy="4486274"/>
          </a:xfrm>
          <a:prstGeom prst="rect">
            <a:avLst/>
          </a:prstGeom>
        </p:spPr>
      </p:pic>
    </p:spTree>
    <p:extLst>
      <p:ext uri="{BB962C8B-B14F-4D97-AF65-F5344CB8AC3E}">
        <p14:creationId xmlns:p14="http://schemas.microsoft.com/office/powerpoint/2010/main" val="29862202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Inclusive recruiting, hiring, and onboarding </a:t>
            </a:r>
          </a:p>
        </p:txBody>
      </p:sp>
      <p:sp>
        <p:nvSpPr>
          <p:cNvPr id="3" name="Content Placeholder 2"/>
          <p:cNvSpPr>
            <a:spLocks noGrp="1"/>
          </p:cNvSpPr>
          <p:nvPr>
            <p:ph idx="1"/>
          </p:nvPr>
        </p:nvSpPr>
        <p:spPr>
          <a:xfrm>
            <a:off x="838200" y="1509824"/>
            <a:ext cx="10515600" cy="4667140"/>
          </a:xfrm>
        </p:spPr>
        <p:txBody>
          <a:bodyPr>
            <a:normAutofit/>
          </a:bodyPr>
          <a:lstStyle/>
          <a:p>
            <a:pPr marL="0" indent="0">
              <a:lnSpc>
                <a:spcPct val="200000"/>
              </a:lnSpc>
              <a:buNone/>
            </a:pPr>
            <a:r>
              <a:rPr lang="en-US" dirty="0"/>
              <a:t>Avoid creating/perpetuating barriers</a:t>
            </a:r>
          </a:p>
          <a:p>
            <a:pPr lvl="1">
              <a:lnSpc>
                <a:spcPct val="150000"/>
              </a:lnSpc>
              <a:spcBef>
                <a:spcPts val="0"/>
              </a:spcBef>
            </a:pPr>
            <a:r>
              <a:rPr lang="en-US" dirty="0"/>
              <a:t>Ensure accessibility of process &amp; materials </a:t>
            </a:r>
          </a:p>
          <a:p>
            <a:pPr lvl="1">
              <a:lnSpc>
                <a:spcPct val="150000"/>
              </a:lnSpc>
              <a:spcBef>
                <a:spcPts val="0"/>
              </a:spcBef>
            </a:pPr>
            <a:r>
              <a:rPr lang="en-US" dirty="0"/>
              <a:t>Include accommodations statement on application</a:t>
            </a:r>
          </a:p>
          <a:p>
            <a:pPr lvl="1">
              <a:lnSpc>
                <a:spcPct val="150000"/>
              </a:lnSpc>
              <a:spcBef>
                <a:spcPts val="0"/>
              </a:spcBef>
            </a:pPr>
            <a:r>
              <a:rPr lang="en-US" dirty="0"/>
              <a:t>Avoid requiring degrees for jobs if not truly needed</a:t>
            </a:r>
          </a:p>
          <a:p>
            <a:pPr lvl="1">
              <a:lnSpc>
                <a:spcPct val="150000"/>
              </a:lnSpc>
              <a:spcBef>
                <a:spcPts val="0"/>
              </a:spcBef>
            </a:pPr>
            <a:r>
              <a:rPr lang="en-US" dirty="0"/>
              <a:t>Expand recruitment sources, mechanisms </a:t>
            </a:r>
          </a:p>
          <a:p>
            <a:pPr lvl="1">
              <a:lnSpc>
                <a:spcPct val="150000"/>
              </a:lnSpc>
              <a:spcBef>
                <a:spcPts val="0"/>
              </a:spcBef>
            </a:pPr>
            <a:r>
              <a:rPr lang="en-US" dirty="0"/>
              <a:t>Be flexible about interpreting gaps in work history </a:t>
            </a:r>
          </a:p>
          <a:p>
            <a:pPr lvl="1">
              <a:lnSpc>
                <a:spcPct val="150000"/>
              </a:lnSpc>
              <a:spcBef>
                <a:spcPts val="0"/>
              </a:spcBef>
            </a:pPr>
            <a:r>
              <a:rPr lang="en-US" dirty="0"/>
              <a:t>Simplify and streamline application and onboarding process</a:t>
            </a:r>
          </a:p>
          <a:p>
            <a:pPr lvl="1">
              <a:lnSpc>
                <a:spcPct val="150000"/>
              </a:lnSpc>
              <a:spcBef>
                <a:spcPts val="0"/>
              </a:spcBef>
            </a:pPr>
            <a:r>
              <a:rPr lang="en-US" dirty="0"/>
              <a:t>Provide training and support to hiring team related to disability inclusion and accommodation strategies in recruitment</a:t>
            </a:r>
          </a:p>
          <a:p>
            <a:endParaRPr lang="en-US" dirty="0"/>
          </a:p>
        </p:txBody>
      </p:sp>
    </p:spTree>
    <p:extLst>
      <p:ext uri="{BB962C8B-B14F-4D97-AF65-F5344CB8AC3E}">
        <p14:creationId xmlns:p14="http://schemas.microsoft.com/office/powerpoint/2010/main" val="2274711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25722"/>
          </a:xfrm>
        </p:spPr>
        <p:txBody>
          <a:bodyPr>
            <a:normAutofit fontScale="90000"/>
          </a:bodyPr>
          <a:lstStyle/>
          <a:p>
            <a:r>
              <a:rPr lang="en-US" sz="4000" dirty="0"/>
              <a:t>What if reasonable accommodations are needed?</a:t>
            </a:r>
          </a:p>
        </p:txBody>
      </p:sp>
      <p:sp>
        <p:nvSpPr>
          <p:cNvPr id="3" name="Content Placeholder 2"/>
          <p:cNvSpPr>
            <a:spLocks noGrp="1"/>
          </p:cNvSpPr>
          <p:nvPr>
            <p:ph idx="1"/>
          </p:nvPr>
        </p:nvSpPr>
        <p:spPr>
          <a:xfrm>
            <a:off x="838200" y="1360968"/>
            <a:ext cx="10515600" cy="4815996"/>
          </a:xfrm>
        </p:spPr>
        <p:txBody>
          <a:bodyPr>
            <a:normAutofit fontScale="85000" lnSpcReduction="20000"/>
          </a:bodyPr>
          <a:lstStyle/>
          <a:p>
            <a:pPr lvl="1">
              <a:lnSpc>
                <a:spcPct val="150000"/>
              </a:lnSpc>
            </a:pPr>
            <a:r>
              <a:rPr lang="en-US" dirty="0"/>
              <a:t>Cost</a:t>
            </a:r>
          </a:p>
          <a:p>
            <a:pPr lvl="2">
              <a:lnSpc>
                <a:spcPct val="150000"/>
              </a:lnSpc>
            </a:pPr>
            <a:r>
              <a:rPr lang="en-US" sz="2400" dirty="0"/>
              <a:t>93% one time cost $300 or less (half were no cost)</a:t>
            </a:r>
          </a:p>
          <a:p>
            <a:pPr lvl="1">
              <a:lnSpc>
                <a:spcPct val="150000"/>
              </a:lnSpc>
            </a:pPr>
            <a:r>
              <a:rPr lang="en-US" dirty="0"/>
              <a:t>Benefits</a:t>
            </a:r>
          </a:p>
          <a:p>
            <a:pPr lvl="2">
              <a:lnSpc>
                <a:spcPct val="150000"/>
              </a:lnSpc>
            </a:pPr>
            <a:r>
              <a:rPr lang="en-US" sz="2400" dirty="0"/>
              <a:t>Direct: retention, productivity, attendance</a:t>
            </a:r>
          </a:p>
          <a:p>
            <a:pPr lvl="2">
              <a:lnSpc>
                <a:spcPct val="150000"/>
              </a:lnSpc>
            </a:pPr>
            <a:r>
              <a:rPr lang="en-US" sz="2400" dirty="0"/>
              <a:t>Indirect: co-worker interactions, safety, morale</a:t>
            </a:r>
          </a:p>
          <a:p>
            <a:pPr lvl="1">
              <a:lnSpc>
                <a:spcPct val="150000"/>
              </a:lnSpc>
            </a:pPr>
            <a:r>
              <a:rPr lang="en-US" dirty="0"/>
              <a:t>Resources</a:t>
            </a:r>
          </a:p>
          <a:p>
            <a:pPr lvl="2">
              <a:lnSpc>
                <a:spcPct val="150000"/>
              </a:lnSpc>
            </a:pPr>
            <a:r>
              <a:rPr lang="en-US" sz="2400" dirty="0"/>
              <a:t>Job Accommodation Network (</a:t>
            </a:r>
            <a:r>
              <a:rPr lang="en-US" sz="2400" dirty="0">
                <a:hlinkClick r:id="rId3"/>
              </a:rPr>
              <a:t>www.askjan.org</a:t>
            </a:r>
            <a:r>
              <a:rPr lang="en-US" sz="2400" dirty="0"/>
              <a:t>)</a:t>
            </a:r>
          </a:p>
          <a:p>
            <a:pPr lvl="2">
              <a:lnSpc>
                <a:spcPct val="150000"/>
              </a:lnSpc>
            </a:pPr>
            <a:r>
              <a:rPr lang="en-US" sz="2400" dirty="0"/>
              <a:t>New England ADA Center (</a:t>
            </a:r>
            <a:r>
              <a:rPr lang="en-US" sz="2400" dirty="0">
                <a:hlinkClick r:id="rId4"/>
              </a:rPr>
              <a:t>www.newenglandada.org</a:t>
            </a:r>
            <a:r>
              <a:rPr lang="en-US" sz="2400" dirty="0"/>
              <a:t>)</a:t>
            </a:r>
          </a:p>
        </p:txBody>
      </p:sp>
    </p:spTree>
    <p:extLst>
      <p:ext uri="{BB962C8B-B14F-4D97-AF65-F5344CB8AC3E}">
        <p14:creationId xmlns:p14="http://schemas.microsoft.com/office/powerpoint/2010/main" val="3550265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ords on image: America works best when everybody works." title="image of middle-aged bald black man smiling at camera">
            <a:hlinkClick r:id="rId3"/>
          </p:cNvPr>
          <p:cNvPicPr>
            <a:picLocks noChangeAspect="1"/>
          </p:cNvPicPr>
          <p:nvPr/>
        </p:nvPicPr>
        <p:blipFill>
          <a:blip r:embed="rId4"/>
          <a:stretch>
            <a:fillRect/>
          </a:stretch>
        </p:blipFill>
        <p:spPr>
          <a:xfrm>
            <a:off x="5816636" y="1690688"/>
            <a:ext cx="5453875" cy="3689386"/>
          </a:xfrm>
          <a:prstGeom prst="rect">
            <a:avLst/>
          </a:prstGeom>
        </p:spPr>
      </p:pic>
      <p:sp>
        <p:nvSpPr>
          <p:cNvPr id="2" name="Title 1"/>
          <p:cNvSpPr>
            <a:spLocks noGrp="1"/>
          </p:cNvSpPr>
          <p:nvPr>
            <p:ph type="title"/>
          </p:nvPr>
        </p:nvSpPr>
        <p:spPr>
          <a:xfrm>
            <a:off x="921489" y="2613473"/>
            <a:ext cx="4486835" cy="1325563"/>
          </a:xfrm>
        </p:spPr>
        <p:txBody>
          <a:bodyPr/>
          <a:lstStyle/>
          <a:p>
            <a:r>
              <a:rPr lang="en-US" dirty="0"/>
              <a:t>Success Story</a:t>
            </a:r>
          </a:p>
        </p:txBody>
      </p:sp>
    </p:spTree>
    <p:extLst>
      <p:ext uri="{BB962C8B-B14F-4D97-AF65-F5344CB8AC3E}">
        <p14:creationId xmlns:p14="http://schemas.microsoft.com/office/powerpoint/2010/main" val="1439756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23A60"/>
        </a:solidFill>
        <a:effectLst/>
      </p:bgPr>
    </p:bg>
    <p:spTree>
      <p:nvGrpSpPr>
        <p:cNvPr id="1" name="Shape 57">
          <a:extLst>
            <a:ext uri="{FF2B5EF4-FFF2-40B4-BE49-F238E27FC236}">
              <a16:creationId xmlns:a16="http://schemas.microsoft.com/office/drawing/2014/main" id="{7AB01367-FF94-6BF0-C5ED-E95753B573B4}"/>
            </a:ext>
          </a:extLst>
        </p:cNvPr>
        <p:cNvGrpSpPr/>
        <p:nvPr/>
      </p:nvGrpSpPr>
      <p:grpSpPr>
        <a:xfrm>
          <a:off x="0" y="0"/>
          <a:ext cx="0" cy="0"/>
          <a:chOff x="0" y="0"/>
          <a:chExt cx="0" cy="0"/>
        </a:xfrm>
      </p:grpSpPr>
      <p:sp>
        <p:nvSpPr>
          <p:cNvPr id="58" name="Google Shape;58;p14">
            <a:extLst>
              <a:ext uri="{FF2B5EF4-FFF2-40B4-BE49-F238E27FC236}">
                <a16:creationId xmlns:a16="http://schemas.microsoft.com/office/drawing/2014/main" id="{72FDEAA1-E9A0-F14F-8C76-6D9E3B634FBA}"/>
              </a:ext>
            </a:extLst>
          </p:cNvPr>
          <p:cNvSpPr txBox="1">
            <a:spLocks noGrp="1"/>
          </p:cNvSpPr>
          <p:nvPr>
            <p:ph type="ctrTitle"/>
          </p:nvPr>
        </p:nvSpPr>
        <p:spPr>
          <a:xfrm>
            <a:off x="534140" y="3277920"/>
            <a:ext cx="11123720" cy="675880"/>
          </a:xfrm>
          <a:prstGeom prst="rect">
            <a:avLst/>
          </a:prstGeom>
        </p:spPr>
        <p:txBody>
          <a:bodyPr spcFirstLastPara="1" wrap="square" lIns="121900" tIns="121900" rIns="121900" bIns="121900" anchor="t" anchorCtr="0">
            <a:noAutofit/>
          </a:bodyPr>
          <a:lstStyle/>
          <a:p>
            <a:r>
              <a:rPr lang="en-US" sz="4000" b="1" dirty="0">
                <a:solidFill>
                  <a:srgbClr val="FFFFFF"/>
                </a:solidFill>
                <a:latin typeface="Atkinson Hyperlegible" pitchFamily="2" charset="0"/>
                <a:ea typeface="Montserrat SemiBold"/>
                <a:cs typeface="Montserrat SemiBold"/>
                <a:sym typeface="Montserrat SemiBold"/>
              </a:rPr>
              <a:t>Paid Family &amp; Medical Leave Presentation</a:t>
            </a:r>
            <a:endParaRPr sz="4000" b="1" dirty="0">
              <a:solidFill>
                <a:schemeClr val="bg1"/>
              </a:solidFill>
              <a:latin typeface="Atkinson Hyperlegible" pitchFamily="2" charset="0"/>
              <a:ea typeface="Montserrat SemiBold"/>
              <a:cs typeface="Montserrat SemiBold"/>
              <a:sym typeface="Montserrat SemiBold"/>
            </a:endParaRPr>
          </a:p>
          <a:p>
            <a:pPr algn="l"/>
            <a:endParaRPr sz="1867" dirty="0">
              <a:solidFill>
                <a:srgbClr val="FFFFFF"/>
              </a:solidFill>
              <a:latin typeface="Montserrat"/>
              <a:ea typeface="Montserrat"/>
              <a:cs typeface="Montserrat"/>
              <a:sym typeface="Montserrat"/>
            </a:endParaRPr>
          </a:p>
          <a:p>
            <a:pPr algn="l"/>
            <a:endParaRPr sz="4800" dirty="0">
              <a:solidFill>
                <a:srgbClr val="FFFFFF"/>
              </a:solidFill>
              <a:latin typeface="Roboto"/>
              <a:ea typeface="Roboto"/>
              <a:cs typeface="Roboto"/>
              <a:sym typeface="Roboto"/>
            </a:endParaRPr>
          </a:p>
        </p:txBody>
      </p:sp>
      <p:sp>
        <p:nvSpPr>
          <p:cNvPr id="4" name="Slide Number Placeholder 3">
            <a:extLst>
              <a:ext uri="{FF2B5EF4-FFF2-40B4-BE49-F238E27FC236}">
                <a16:creationId xmlns:a16="http://schemas.microsoft.com/office/drawing/2014/main" id="{D5032C0D-C22B-8DDE-940C-2076ED65497F}"/>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a:extLst>
              <a:ext uri="{FF2B5EF4-FFF2-40B4-BE49-F238E27FC236}">
                <a16:creationId xmlns:a16="http://schemas.microsoft.com/office/drawing/2014/main" id="{A1F803AE-2D5D-2D1F-EE75-EA81B2E56510}"/>
              </a:ext>
            </a:extLst>
          </p:cNvPr>
          <p:cNvPicPr>
            <a:picLocks noChangeAspect="1"/>
          </p:cNvPicPr>
          <p:nvPr/>
        </p:nvPicPr>
        <p:blipFill>
          <a:blip r:embed="rId3"/>
          <a:stretch>
            <a:fillRect/>
          </a:stretch>
        </p:blipFill>
        <p:spPr>
          <a:xfrm>
            <a:off x="3225785" y="597836"/>
            <a:ext cx="5740429" cy="2029305"/>
          </a:xfrm>
          <a:prstGeom prst="rect">
            <a:avLst/>
          </a:prstGeom>
        </p:spPr>
      </p:pic>
    </p:spTree>
    <p:extLst>
      <p:ext uri="{BB962C8B-B14F-4D97-AF65-F5344CB8AC3E}">
        <p14:creationId xmlns:p14="http://schemas.microsoft.com/office/powerpoint/2010/main" val="2267519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7DBF9-F6B6-4488-B6C4-007BF0E7A911}"/>
              </a:ext>
            </a:extLst>
          </p:cNvPr>
          <p:cNvSpPr>
            <a:spLocks noGrp="1"/>
          </p:cNvSpPr>
          <p:nvPr>
            <p:ph type="title"/>
          </p:nvPr>
        </p:nvSpPr>
        <p:spPr/>
        <p:txBody>
          <a:bodyPr>
            <a:normAutofit/>
          </a:bodyPr>
          <a:lstStyle/>
          <a:p>
            <a:pPr algn="ctr"/>
            <a:r>
              <a:rPr lang="en-US" sz="3600" b="1" dirty="0">
                <a:latin typeface="Atkinson Hyperlegible" pitchFamily="2" charset="0"/>
              </a:rPr>
              <a:t>SWDB Membership</a:t>
            </a:r>
          </a:p>
        </p:txBody>
      </p:sp>
      <p:sp>
        <p:nvSpPr>
          <p:cNvPr id="3" name="Content Placeholder 2">
            <a:extLst>
              <a:ext uri="{FF2B5EF4-FFF2-40B4-BE49-F238E27FC236}">
                <a16:creationId xmlns:a16="http://schemas.microsoft.com/office/drawing/2014/main" id="{0B707EB9-7026-4797-89EB-4D9A2F0A3BD0}"/>
              </a:ext>
            </a:extLst>
          </p:cNvPr>
          <p:cNvSpPr>
            <a:spLocks noGrp="1"/>
          </p:cNvSpPr>
          <p:nvPr>
            <p:ph idx="1"/>
          </p:nvPr>
        </p:nvSpPr>
        <p:spPr>
          <a:xfrm>
            <a:off x="480710" y="1847372"/>
            <a:ext cx="11029615" cy="4802003"/>
          </a:xfrm>
        </p:spPr>
        <p:txBody>
          <a:bodyPr vert="horz" lIns="91440" tIns="45720" rIns="91440" bIns="45720" rtlCol="0" anchor="t">
            <a:noAutofit/>
          </a:bodyPr>
          <a:lstStyle/>
          <a:p>
            <a:pPr>
              <a:spcBef>
                <a:spcPts val="0"/>
              </a:spcBef>
              <a:spcAft>
                <a:spcPts val="0"/>
              </a:spcAft>
            </a:pPr>
            <a:r>
              <a:rPr lang="en-US" sz="2400" dirty="0">
                <a:latin typeface="Atkinson Hyperlegible" pitchFamily="2" charset="0"/>
              </a:rPr>
              <a:t>4 vacant “employer” seats to fill resignations - Al Harris, Colleen Hilton, Adria Horn, &amp; Chris Mason</a:t>
            </a:r>
          </a:p>
          <a:p>
            <a:pPr>
              <a:spcBef>
                <a:spcPts val="0"/>
              </a:spcBef>
              <a:spcAft>
                <a:spcPts val="0"/>
              </a:spcAft>
            </a:pPr>
            <a:endParaRPr lang="en-US" sz="2400" dirty="0">
              <a:latin typeface="Atkinson Hyperlegible" pitchFamily="2" charset="0"/>
            </a:endParaRPr>
          </a:p>
          <a:p>
            <a:pPr>
              <a:spcBef>
                <a:spcPts val="0"/>
              </a:spcBef>
              <a:spcAft>
                <a:spcPts val="0"/>
              </a:spcAft>
            </a:pPr>
            <a:r>
              <a:rPr lang="en-US" sz="2400" dirty="0">
                <a:latin typeface="Atkinson Hyperlegible" pitchFamily="2" charset="0"/>
              </a:rPr>
              <a:t>1 vacant “representative of the workforce” seat to fill resignation - Jen Fullmer</a:t>
            </a:r>
          </a:p>
          <a:p>
            <a:pPr>
              <a:spcBef>
                <a:spcPts val="0"/>
              </a:spcBef>
              <a:spcAft>
                <a:spcPts val="0"/>
              </a:spcAft>
            </a:pPr>
            <a:endParaRPr lang="en-US" sz="2400" dirty="0">
              <a:latin typeface="Atkinson Hyperlegible" pitchFamily="2" charset="0"/>
              <a:ea typeface="Calibri" panose="020F0502020204030204" pitchFamily="34" charset="0"/>
              <a:cs typeface="Times New Roman" panose="02020603050405020304" pitchFamily="18" charset="0"/>
            </a:endParaRPr>
          </a:p>
          <a:p>
            <a:pPr>
              <a:spcBef>
                <a:spcPts val="0"/>
              </a:spcBef>
              <a:spcAft>
                <a:spcPts val="0"/>
              </a:spcAft>
            </a:pPr>
            <a:r>
              <a:rPr lang="en-US" sz="2400" dirty="0">
                <a:effectLst/>
                <a:latin typeface="Atkinson Hyperlegible" pitchFamily="2" charset="0"/>
                <a:ea typeface="Calibri" panose="020F0502020204030204" pitchFamily="34" charset="0"/>
                <a:cs typeface="Times New Roman" panose="02020603050405020304" pitchFamily="18" charset="0"/>
              </a:rPr>
              <a:t>4 “employer” members up for re-appointment</a:t>
            </a:r>
          </a:p>
          <a:p>
            <a:pPr>
              <a:spcBef>
                <a:spcPts val="0"/>
              </a:spcBef>
              <a:spcAft>
                <a:spcPts val="0"/>
              </a:spcAft>
            </a:pPr>
            <a:endParaRPr lang="en-US" sz="2400" dirty="0">
              <a:latin typeface="Atkinson Hyperlegible" pitchFamily="2" charset="0"/>
              <a:ea typeface="Calibri" panose="020F0502020204030204" pitchFamily="34" charset="0"/>
              <a:cs typeface="Times New Roman" panose="02020603050405020304" pitchFamily="18" charset="0"/>
            </a:endParaRPr>
          </a:p>
          <a:p>
            <a:pPr>
              <a:spcBef>
                <a:spcPts val="0"/>
              </a:spcBef>
              <a:spcAft>
                <a:spcPts val="0"/>
              </a:spcAft>
            </a:pPr>
            <a:r>
              <a:rPr lang="en-US" sz="2400" dirty="0">
                <a:latin typeface="Atkinson Hyperlegible" pitchFamily="2" charset="0"/>
                <a:ea typeface="Calibri" panose="020F0502020204030204" pitchFamily="34" charset="0"/>
                <a:cs typeface="Times New Roman" panose="02020603050405020304" pitchFamily="18" charset="0"/>
              </a:rPr>
              <a:t>4 </a:t>
            </a:r>
            <a:r>
              <a:rPr lang="en-US" sz="2400" dirty="0">
                <a:latin typeface="Atkinson Hyperlegible" pitchFamily="2" charset="0"/>
              </a:rPr>
              <a:t>“representative of the workforce” up for re-appointment</a:t>
            </a:r>
            <a:endParaRPr lang="en-US" sz="2400" dirty="0">
              <a:latin typeface="Atkinson Hyperlegible" pitchFamily="2" charset="0"/>
              <a:ea typeface="Calibri" panose="020F0502020204030204" pitchFamily="34" charset="0"/>
              <a:cs typeface="Times New Roman" panose="02020603050405020304" pitchFamily="18" charset="0"/>
            </a:endParaRPr>
          </a:p>
          <a:p>
            <a:pPr marL="0" indent="0">
              <a:spcBef>
                <a:spcPts val="0"/>
              </a:spcBef>
              <a:spcAft>
                <a:spcPts val="0"/>
              </a:spcAft>
              <a:buNone/>
            </a:pPr>
            <a:endParaRPr lang="en-US" sz="1400" dirty="0">
              <a:latin typeface="Atkinson Hyperlegible" pitchFamily="2" charset="0"/>
            </a:endParaRPr>
          </a:p>
          <a:p>
            <a:pPr>
              <a:spcBef>
                <a:spcPts val="0"/>
              </a:spcBef>
              <a:spcAft>
                <a:spcPts val="0"/>
              </a:spcAft>
            </a:pPr>
            <a:endParaRPr lang="en-US" sz="1400" dirty="0">
              <a:latin typeface="Atkinson Hyperlegible" pitchFamily="2" charset="0"/>
            </a:endParaRPr>
          </a:p>
        </p:txBody>
      </p:sp>
      <p:sp>
        <p:nvSpPr>
          <p:cNvPr id="5" name="Slide Number Placeholder 4">
            <a:extLst>
              <a:ext uri="{FF2B5EF4-FFF2-40B4-BE49-F238E27FC236}">
                <a16:creationId xmlns:a16="http://schemas.microsoft.com/office/drawing/2014/main" id="{65EC589B-8051-402E-AB4F-ADA5E2E5332A}"/>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DC7A358-DDE4-4252-9CBD-68B4856A86CF}"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5605892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25298-E13C-0FC8-2EF8-E23FB0DD67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4A04D6-0536-399C-9948-2F4F8C87CF73}"/>
              </a:ext>
            </a:extLst>
          </p:cNvPr>
          <p:cNvSpPr>
            <a:spLocks noGrp="1"/>
          </p:cNvSpPr>
          <p:nvPr>
            <p:ph type="title"/>
          </p:nvPr>
        </p:nvSpPr>
        <p:spPr/>
        <p:txBody>
          <a:bodyPr>
            <a:normAutofit/>
          </a:bodyPr>
          <a:lstStyle/>
          <a:p>
            <a:pPr algn="ctr"/>
            <a:r>
              <a:rPr lang="en-US" sz="3600" b="1" dirty="0">
                <a:latin typeface="Atkinson Hyperlegible" pitchFamily="2" charset="0"/>
              </a:rPr>
              <a:t>SWDB Legislation</a:t>
            </a:r>
          </a:p>
        </p:txBody>
      </p:sp>
      <p:sp>
        <p:nvSpPr>
          <p:cNvPr id="3" name="Content Placeholder 2">
            <a:extLst>
              <a:ext uri="{FF2B5EF4-FFF2-40B4-BE49-F238E27FC236}">
                <a16:creationId xmlns:a16="http://schemas.microsoft.com/office/drawing/2014/main" id="{C53F7973-04A2-5FB7-85A2-8DF06D3FB660}"/>
              </a:ext>
            </a:extLst>
          </p:cNvPr>
          <p:cNvSpPr>
            <a:spLocks noGrp="1"/>
          </p:cNvSpPr>
          <p:nvPr>
            <p:ph idx="1"/>
          </p:nvPr>
        </p:nvSpPr>
        <p:spPr>
          <a:xfrm>
            <a:off x="480710" y="1847372"/>
            <a:ext cx="11029615" cy="4802003"/>
          </a:xfrm>
        </p:spPr>
        <p:txBody>
          <a:bodyPr vert="horz" lIns="91440" tIns="45720" rIns="91440" bIns="45720" rtlCol="0" anchor="t">
            <a:noAutofit/>
          </a:bodyPr>
          <a:lstStyle/>
          <a:p>
            <a:pPr>
              <a:spcBef>
                <a:spcPts val="0"/>
              </a:spcBef>
              <a:spcAft>
                <a:spcPts val="0"/>
              </a:spcAft>
            </a:pPr>
            <a:r>
              <a:rPr lang="en-US" sz="2400" dirty="0">
                <a:latin typeface="Atkinson Hyperlegible" pitchFamily="2" charset="0"/>
              </a:rPr>
              <a:t>SWDB staff reviewed current statute for the Board and submitted </a:t>
            </a:r>
            <a:r>
              <a:rPr lang="en-US" sz="2400" u="sng" dirty="0">
                <a:latin typeface="Atkinson Hyperlegible" pitchFamily="2" charset="0"/>
              </a:rPr>
              <a:t>LR #142 – An Act Regarding the State Workforce Board </a:t>
            </a:r>
            <a:r>
              <a:rPr lang="en-US" sz="2400" dirty="0">
                <a:latin typeface="Atkinson Hyperlegible" pitchFamily="2" charset="0"/>
              </a:rPr>
              <a:t>for consideration by the 132</a:t>
            </a:r>
            <a:r>
              <a:rPr lang="en-US" sz="2400" baseline="30000" dirty="0">
                <a:latin typeface="Atkinson Hyperlegible" pitchFamily="2" charset="0"/>
              </a:rPr>
              <a:t>nd</a:t>
            </a:r>
            <a:r>
              <a:rPr lang="en-US" sz="2400" dirty="0">
                <a:latin typeface="Atkinson Hyperlegible" pitchFamily="2" charset="0"/>
              </a:rPr>
              <a:t> Maine Legislature.</a:t>
            </a:r>
            <a:endParaRPr lang="en-US" sz="2400" dirty="0">
              <a:latin typeface="Atkinson Hyperlegible" pitchFamily="2" charset="0"/>
              <a:ea typeface="Calibri" panose="020F0502020204030204" pitchFamily="34" charset="0"/>
              <a:cs typeface="Times New Roman" panose="02020603050405020304" pitchFamily="18" charset="0"/>
            </a:endParaRPr>
          </a:p>
          <a:p>
            <a:pPr>
              <a:spcBef>
                <a:spcPts val="0"/>
              </a:spcBef>
              <a:spcAft>
                <a:spcPts val="0"/>
              </a:spcAft>
            </a:pPr>
            <a:endParaRPr lang="en-US" sz="2400" dirty="0">
              <a:effectLst/>
              <a:latin typeface="Atkinson Hyperlegible" pitchFamily="2" charset="0"/>
              <a:ea typeface="Calibri" panose="020F0502020204030204" pitchFamily="34" charset="0"/>
              <a:cs typeface="Times New Roman" panose="02020603050405020304" pitchFamily="18" charset="0"/>
            </a:endParaRPr>
          </a:p>
          <a:p>
            <a:pPr>
              <a:spcBef>
                <a:spcPts val="0"/>
              </a:spcBef>
              <a:spcAft>
                <a:spcPts val="0"/>
              </a:spcAft>
            </a:pPr>
            <a:r>
              <a:rPr lang="en-US" sz="2400" dirty="0">
                <a:latin typeface="Atkinson Hyperlegible" pitchFamily="2" charset="0"/>
              </a:rPr>
              <a:t>Three aspects of the proposed legislation:</a:t>
            </a:r>
          </a:p>
          <a:p>
            <a:pPr lvl="1">
              <a:spcBef>
                <a:spcPts val="0"/>
              </a:spcBef>
              <a:spcAft>
                <a:spcPts val="0"/>
              </a:spcAft>
            </a:pPr>
            <a:endParaRPr lang="en-US" sz="2000" dirty="0">
              <a:latin typeface="Atkinson Hyperlegible" pitchFamily="2" charset="0"/>
            </a:endParaRPr>
          </a:p>
          <a:p>
            <a:pPr lvl="2">
              <a:spcBef>
                <a:spcPts val="0"/>
              </a:spcBef>
              <a:spcAft>
                <a:spcPts val="0"/>
              </a:spcAft>
            </a:pPr>
            <a:r>
              <a:rPr lang="en-US" sz="2000" dirty="0">
                <a:latin typeface="Atkinson Hyperlegible" pitchFamily="2" charset="0"/>
              </a:rPr>
              <a:t>Renaming the “State Workforce Board” to the “State Workforce Development Board” to align with WIOA.</a:t>
            </a:r>
          </a:p>
          <a:p>
            <a:pPr lvl="2">
              <a:spcBef>
                <a:spcPts val="0"/>
              </a:spcBef>
              <a:spcAft>
                <a:spcPts val="0"/>
              </a:spcAft>
            </a:pPr>
            <a:endParaRPr lang="en-US" sz="2000" dirty="0">
              <a:latin typeface="Atkinson Hyperlegible" pitchFamily="2" charset="0"/>
            </a:endParaRPr>
          </a:p>
          <a:p>
            <a:pPr lvl="2">
              <a:spcBef>
                <a:spcPts val="0"/>
              </a:spcBef>
              <a:spcAft>
                <a:spcPts val="0"/>
              </a:spcAft>
            </a:pPr>
            <a:r>
              <a:rPr lang="en-US" sz="2000" dirty="0">
                <a:latin typeface="Atkinson Hyperlegible" pitchFamily="2" charset="0"/>
              </a:rPr>
              <a:t>Removes the requirement that members of the Board are subject to confirmation by the Maine Senate.</a:t>
            </a:r>
          </a:p>
          <a:p>
            <a:pPr lvl="2">
              <a:spcBef>
                <a:spcPts val="0"/>
              </a:spcBef>
              <a:spcAft>
                <a:spcPts val="0"/>
              </a:spcAft>
            </a:pPr>
            <a:endParaRPr lang="en-US" sz="2000" dirty="0">
              <a:latin typeface="Atkinson Hyperlegible" pitchFamily="2" charset="0"/>
            </a:endParaRPr>
          </a:p>
          <a:p>
            <a:pPr lvl="2">
              <a:spcBef>
                <a:spcPts val="0"/>
              </a:spcBef>
              <a:spcAft>
                <a:spcPts val="0"/>
              </a:spcAft>
            </a:pPr>
            <a:r>
              <a:rPr lang="en-US" sz="2000" dirty="0">
                <a:latin typeface="Atkinson Hyperlegible" pitchFamily="2" charset="0"/>
              </a:rPr>
              <a:t>The legislation also would change to type of rulemaking regarding Industry Partnerships from “major substantive” to “routine technical”.</a:t>
            </a:r>
          </a:p>
          <a:p>
            <a:pPr marL="0" indent="0">
              <a:spcBef>
                <a:spcPts val="0"/>
              </a:spcBef>
              <a:spcAft>
                <a:spcPts val="0"/>
              </a:spcAft>
              <a:buNone/>
            </a:pPr>
            <a:endParaRPr lang="en-US" sz="1400" dirty="0">
              <a:latin typeface="Atkinson Hyperlegible" pitchFamily="2" charset="0"/>
            </a:endParaRPr>
          </a:p>
          <a:p>
            <a:pPr>
              <a:spcBef>
                <a:spcPts val="0"/>
              </a:spcBef>
              <a:spcAft>
                <a:spcPts val="0"/>
              </a:spcAft>
            </a:pPr>
            <a:endParaRPr lang="en-US" sz="1400" dirty="0">
              <a:latin typeface="Atkinson Hyperlegible" pitchFamily="2" charset="0"/>
            </a:endParaRPr>
          </a:p>
        </p:txBody>
      </p:sp>
      <p:sp>
        <p:nvSpPr>
          <p:cNvPr id="5" name="Slide Number Placeholder 4">
            <a:extLst>
              <a:ext uri="{FF2B5EF4-FFF2-40B4-BE49-F238E27FC236}">
                <a16:creationId xmlns:a16="http://schemas.microsoft.com/office/drawing/2014/main" id="{3B032392-C869-DFF0-06D4-89D658F6FE8F}"/>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DC7A358-DDE4-4252-9CBD-68B4856A86CF}"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14072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9F2AA-ACF4-4F29-EE70-EDEC39963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AD2D1-29A8-208B-4EEA-3699F0C5E167}"/>
              </a:ext>
            </a:extLst>
          </p:cNvPr>
          <p:cNvSpPr>
            <a:spLocks noGrp="1"/>
          </p:cNvSpPr>
          <p:nvPr>
            <p:ph type="title"/>
          </p:nvPr>
        </p:nvSpPr>
        <p:spPr/>
        <p:txBody>
          <a:bodyPr>
            <a:normAutofit/>
          </a:bodyPr>
          <a:lstStyle/>
          <a:p>
            <a:pPr algn="ctr"/>
            <a:r>
              <a:rPr lang="en-US" sz="3600" b="1" dirty="0">
                <a:latin typeface="Atkinson Hyperlegible" pitchFamily="2" charset="0"/>
              </a:rPr>
              <a:t>SWDB bylaws Ad Hoc committee</a:t>
            </a:r>
          </a:p>
        </p:txBody>
      </p:sp>
      <p:sp>
        <p:nvSpPr>
          <p:cNvPr id="3" name="Content Placeholder 2">
            <a:extLst>
              <a:ext uri="{FF2B5EF4-FFF2-40B4-BE49-F238E27FC236}">
                <a16:creationId xmlns:a16="http://schemas.microsoft.com/office/drawing/2014/main" id="{A75D6121-BF62-261B-414C-88958DCC9611}"/>
              </a:ext>
            </a:extLst>
          </p:cNvPr>
          <p:cNvSpPr>
            <a:spLocks noGrp="1"/>
          </p:cNvSpPr>
          <p:nvPr>
            <p:ph idx="1"/>
          </p:nvPr>
        </p:nvSpPr>
        <p:spPr>
          <a:xfrm>
            <a:off x="480710" y="1847372"/>
            <a:ext cx="11029615" cy="4802003"/>
          </a:xfrm>
        </p:spPr>
        <p:txBody>
          <a:bodyPr vert="horz" lIns="91440" tIns="45720" rIns="91440" bIns="45720" rtlCol="0" anchor="t">
            <a:noAutofit/>
          </a:bodyPr>
          <a:lstStyle/>
          <a:p>
            <a:pPr>
              <a:spcBef>
                <a:spcPts val="0"/>
              </a:spcBef>
              <a:spcAft>
                <a:spcPts val="0"/>
              </a:spcAft>
            </a:pPr>
            <a:r>
              <a:rPr lang="en-US" sz="2400" dirty="0">
                <a:latin typeface="Atkinson Hyperlegible" pitchFamily="2" charset="0"/>
              </a:rPr>
              <a:t>Motion </a:t>
            </a:r>
          </a:p>
          <a:p>
            <a:pPr lvl="1">
              <a:spcBef>
                <a:spcPts val="0"/>
              </a:spcBef>
              <a:spcAft>
                <a:spcPts val="0"/>
              </a:spcAft>
            </a:pPr>
            <a:r>
              <a:rPr lang="en-US" sz="2400" i="1" dirty="0">
                <a:latin typeface="Atkinson Hyperlegible" pitchFamily="2" charset="0"/>
                <a:ea typeface="Calibri" panose="020F0502020204030204" pitchFamily="34" charset="0"/>
                <a:cs typeface="Times New Roman" panose="02020603050405020304" pitchFamily="18" charset="0"/>
              </a:rPr>
              <a:t>Move to establish an ad hoc committee for the purpose of reviewing the SWDB’s bylaws and making recommendations to the SWDB at its March 14, 2025, meeting.  </a:t>
            </a:r>
          </a:p>
          <a:p>
            <a:pPr>
              <a:spcBef>
                <a:spcPts val="0"/>
              </a:spcBef>
              <a:spcAft>
                <a:spcPts val="0"/>
              </a:spcAft>
            </a:pPr>
            <a:endParaRPr lang="en-US" sz="2400" dirty="0">
              <a:effectLst/>
              <a:latin typeface="Atkinson Hyperlegible" pitchFamily="2" charset="0"/>
              <a:ea typeface="Calibri" panose="020F0502020204030204" pitchFamily="34" charset="0"/>
              <a:cs typeface="Times New Roman" panose="02020603050405020304" pitchFamily="18" charset="0"/>
            </a:endParaRPr>
          </a:p>
          <a:p>
            <a:pPr>
              <a:spcBef>
                <a:spcPts val="0"/>
              </a:spcBef>
              <a:spcAft>
                <a:spcPts val="0"/>
              </a:spcAft>
            </a:pPr>
            <a:r>
              <a:rPr lang="en-US" sz="2400" dirty="0">
                <a:latin typeface="Atkinson Hyperlegible" pitchFamily="2" charset="0"/>
                <a:ea typeface="Calibri" panose="020F0502020204030204" pitchFamily="34" charset="0"/>
                <a:cs typeface="Times New Roman" panose="02020603050405020304" pitchFamily="18" charset="0"/>
              </a:rPr>
              <a:t>SWDB Bylaws Ad Hoc Committee members </a:t>
            </a:r>
          </a:p>
          <a:p>
            <a:pPr lvl="1">
              <a:spcBef>
                <a:spcPts val="0"/>
              </a:spcBef>
              <a:spcAft>
                <a:spcPts val="0"/>
              </a:spcAft>
            </a:pPr>
            <a:r>
              <a:rPr lang="en-US" sz="2200" dirty="0">
                <a:effectLst/>
                <a:latin typeface="Atkinson Hyperlegible" pitchFamily="2" charset="0"/>
                <a:ea typeface="Calibri" panose="020F0502020204030204" pitchFamily="34" charset="0"/>
                <a:cs typeface="Times New Roman" panose="02020603050405020304" pitchFamily="18" charset="0"/>
              </a:rPr>
              <a:t>Chair Vaughan Woodruff</a:t>
            </a:r>
          </a:p>
          <a:p>
            <a:pPr lvl="1">
              <a:spcBef>
                <a:spcPts val="0"/>
              </a:spcBef>
              <a:spcAft>
                <a:spcPts val="0"/>
              </a:spcAft>
            </a:pPr>
            <a:r>
              <a:rPr lang="en-US" sz="2200" dirty="0">
                <a:effectLst/>
                <a:latin typeface="Atkinson Hyperlegible" pitchFamily="2" charset="0"/>
                <a:ea typeface="Calibri" panose="020F0502020204030204" pitchFamily="34" charset="0"/>
                <a:cs typeface="Times New Roman" panose="02020603050405020304" pitchFamily="18" charset="0"/>
              </a:rPr>
              <a:t>Luanne Ballesteros</a:t>
            </a:r>
          </a:p>
          <a:p>
            <a:pPr lvl="1">
              <a:spcBef>
                <a:spcPts val="0"/>
              </a:spcBef>
              <a:spcAft>
                <a:spcPts val="0"/>
              </a:spcAft>
            </a:pPr>
            <a:r>
              <a:rPr lang="en-US" sz="2200" dirty="0">
                <a:latin typeface="Atkinson Hyperlegible" pitchFamily="2" charset="0"/>
                <a:ea typeface="Calibri" panose="020F0502020204030204" pitchFamily="34" charset="0"/>
                <a:cs typeface="Times New Roman" panose="02020603050405020304" pitchFamily="18" charset="0"/>
              </a:rPr>
              <a:t>Ryan Bushey</a:t>
            </a:r>
          </a:p>
          <a:p>
            <a:pPr lvl="1">
              <a:spcBef>
                <a:spcPts val="0"/>
              </a:spcBef>
              <a:spcAft>
                <a:spcPts val="0"/>
              </a:spcAft>
            </a:pPr>
            <a:r>
              <a:rPr lang="en-US" sz="2200" dirty="0">
                <a:effectLst/>
                <a:latin typeface="Atkinson Hyperlegible" pitchFamily="2" charset="0"/>
                <a:ea typeface="Calibri" panose="020F0502020204030204" pitchFamily="34" charset="0"/>
                <a:cs typeface="Times New Roman" panose="02020603050405020304" pitchFamily="18" charset="0"/>
              </a:rPr>
              <a:t>Jason Shedlock</a:t>
            </a:r>
          </a:p>
          <a:p>
            <a:pPr>
              <a:spcBef>
                <a:spcPts val="0"/>
              </a:spcBef>
              <a:spcAft>
                <a:spcPts val="0"/>
              </a:spcAft>
            </a:pPr>
            <a:endParaRPr lang="en-US" sz="1400" dirty="0">
              <a:latin typeface="Atkinson Hyperlegible" pitchFamily="2" charset="0"/>
            </a:endParaRPr>
          </a:p>
        </p:txBody>
      </p:sp>
      <p:sp>
        <p:nvSpPr>
          <p:cNvPr id="5" name="Slide Number Placeholder 4">
            <a:extLst>
              <a:ext uri="{FF2B5EF4-FFF2-40B4-BE49-F238E27FC236}">
                <a16:creationId xmlns:a16="http://schemas.microsoft.com/office/drawing/2014/main" id="{2A76707F-5C7D-7E11-C87C-ED125E8A754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DC7A358-DDE4-4252-9CBD-68B4856A86CF}" type="slidenum">
              <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dirty="0">
              <a:ln>
                <a:noFill/>
              </a:ln>
              <a:solidFill>
                <a:srgbClr val="4590B8"/>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428866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23A60"/>
        </a:solid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ctrTitle"/>
          </p:nvPr>
        </p:nvSpPr>
        <p:spPr>
          <a:xfrm>
            <a:off x="534140" y="3277920"/>
            <a:ext cx="11123720" cy="675880"/>
          </a:xfrm>
          <a:prstGeom prst="rect">
            <a:avLst/>
          </a:prstGeom>
        </p:spPr>
        <p:txBody>
          <a:bodyPr spcFirstLastPara="1" wrap="square" lIns="121900" tIns="121900" rIns="121900" bIns="121900" anchor="t" anchorCtr="0">
            <a:noAutofit/>
          </a:bodyPr>
          <a:lstStyle/>
          <a:p>
            <a:r>
              <a:rPr lang="en-US" sz="4000" b="1" dirty="0">
                <a:solidFill>
                  <a:srgbClr val="FFFFFF"/>
                </a:solidFill>
                <a:latin typeface="Atkinson Hyperlegible" pitchFamily="2" charset="0"/>
                <a:ea typeface="Montserrat SemiBold"/>
                <a:cs typeface="Montserrat SemiBold"/>
                <a:sym typeface="Montserrat SemiBold"/>
              </a:rPr>
              <a:t>Maine Workforce System Partner Presentation</a:t>
            </a:r>
            <a:br>
              <a:rPr lang="en-US" sz="4000" b="1" dirty="0">
                <a:solidFill>
                  <a:srgbClr val="FFFFFF"/>
                </a:solidFill>
                <a:latin typeface="Atkinson Hyperlegible" pitchFamily="2" charset="0"/>
                <a:ea typeface="Montserrat SemiBold"/>
                <a:cs typeface="Montserrat SemiBold"/>
                <a:sym typeface="Montserrat SemiBold"/>
              </a:rPr>
            </a:br>
            <a:br>
              <a:rPr lang="en-US" sz="4000" b="1" dirty="0">
                <a:solidFill>
                  <a:srgbClr val="FFFFFF"/>
                </a:solidFill>
                <a:latin typeface="Atkinson Hyperlegible" pitchFamily="2" charset="0"/>
                <a:ea typeface="Montserrat SemiBold"/>
                <a:cs typeface="Montserrat SemiBold"/>
                <a:sym typeface="Montserrat SemiBold"/>
              </a:rPr>
            </a:br>
            <a:r>
              <a:rPr lang="en-US" sz="4000" b="1" dirty="0">
                <a:solidFill>
                  <a:srgbClr val="FFFFFF"/>
                </a:solidFill>
                <a:latin typeface="Atkinson Hyperlegible" pitchFamily="2" charset="0"/>
                <a:ea typeface="Montserrat SemiBold"/>
                <a:cs typeface="Montserrat SemiBold"/>
                <a:sym typeface="Montserrat SemiBold"/>
              </a:rPr>
              <a:t>Commission on Disability Employment</a:t>
            </a:r>
            <a:endParaRPr sz="4000" b="1" dirty="0">
              <a:solidFill>
                <a:schemeClr val="bg1"/>
              </a:solidFill>
              <a:latin typeface="Atkinson Hyperlegible" pitchFamily="2" charset="0"/>
              <a:ea typeface="Montserrat SemiBold"/>
              <a:cs typeface="Montserrat SemiBold"/>
              <a:sym typeface="Montserrat SemiBold"/>
            </a:endParaRPr>
          </a:p>
          <a:p>
            <a:pPr algn="l"/>
            <a:endParaRPr sz="1867" dirty="0">
              <a:solidFill>
                <a:srgbClr val="FFFFFF"/>
              </a:solidFill>
              <a:latin typeface="Montserrat"/>
              <a:ea typeface="Montserrat"/>
              <a:cs typeface="Montserrat"/>
              <a:sym typeface="Montserrat"/>
            </a:endParaRPr>
          </a:p>
          <a:p>
            <a:pPr algn="l"/>
            <a:endParaRPr sz="4800" dirty="0">
              <a:solidFill>
                <a:srgbClr val="FFFFFF"/>
              </a:solidFill>
              <a:latin typeface="Roboto"/>
              <a:ea typeface="Roboto"/>
              <a:cs typeface="Roboto"/>
              <a:sym typeface="Roboto"/>
            </a:endParaRPr>
          </a:p>
        </p:txBody>
      </p:sp>
      <p:sp>
        <p:nvSpPr>
          <p:cNvPr id="4" name="Slide Number Placeholder 3">
            <a:extLst>
              <a:ext uri="{FF2B5EF4-FFF2-40B4-BE49-F238E27FC236}">
                <a16:creationId xmlns:a16="http://schemas.microsoft.com/office/drawing/2014/main" id="{B41123D2-BB9A-4EE8-8F0A-519C25CA82DE}"/>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a:extLst>
              <a:ext uri="{FF2B5EF4-FFF2-40B4-BE49-F238E27FC236}">
                <a16:creationId xmlns:a16="http://schemas.microsoft.com/office/drawing/2014/main" id="{FF186EFD-EA1B-B754-5D51-F9EB381BC18A}"/>
              </a:ext>
            </a:extLst>
          </p:cNvPr>
          <p:cNvPicPr>
            <a:picLocks noChangeAspect="1"/>
          </p:cNvPicPr>
          <p:nvPr/>
        </p:nvPicPr>
        <p:blipFill>
          <a:blip r:embed="rId3"/>
          <a:stretch>
            <a:fillRect/>
          </a:stretch>
        </p:blipFill>
        <p:spPr>
          <a:xfrm>
            <a:off x="3225785" y="597836"/>
            <a:ext cx="5740429" cy="2029305"/>
          </a:xfrm>
          <a:prstGeom prst="rect">
            <a:avLst/>
          </a:prstGeom>
        </p:spPr>
      </p:pic>
    </p:spTree>
    <p:extLst>
      <p:ext uri="{BB962C8B-B14F-4D97-AF65-F5344CB8AC3E}">
        <p14:creationId xmlns:p14="http://schemas.microsoft.com/office/powerpoint/2010/main" val="37199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84559"/>
          </a:xfrm>
        </p:spPr>
        <p:txBody>
          <a:bodyPr/>
          <a:lstStyle/>
          <a:p>
            <a:r>
              <a:rPr lang="en-US" dirty="0"/>
              <a:t>CDE Mission &amp; Purpose</a:t>
            </a:r>
          </a:p>
        </p:txBody>
      </p:sp>
      <p:sp>
        <p:nvSpPr>
          <p:cNvPr id="3" name="Content Placeholder 2"/>
          <p:cNvSpPr>
            <a:spLocks noGrp="1"/>
          </p:cNvSpPr>
          <p:nvPr>
            <p:ph idx="1"/>
          </p:nvPr>
        </p:nvSpPr>
        <p:spPr>
          <a:xfrm>
            <a:off x="447472" y="1256632"/>
            <a:ext cx="10906328" cy="5196049"/>
          </a:xfrm>
        </p:spPr>
        <p:txBody>
          <a:bodyPr>
            <a:normAutofit fontScale="77500" lnSpcReduction="20000"/>
          </a:bodyPr>
          <a:lstStyle/>
          <a:p>
            <a:pPr marL="914400" lvl="1" indent="-457200">
              <a:buFont typeface="+mj-lt"/>
              <a:buAutoNum type="arabicParenR"/>
            </a:pPr>
            <a:r>
              <a:rPr lang="en-US" dirty="0"/>
              <a:t>Advise, consult and assist the executive and legislative branches of State Government on activities of State Government that affect the employment of disabled individuals. The standing committee is solely advisory in nature. The standing committee may advise regarding state and federal plans and proposed budgetary, legislative or policy actions affecting disabled individuals;  </a:t>
            </a:r>
          </a:p>
          <a:p>
            <a:pPr marL="914400" lvl="1" indent="-457200">
              <a:buFont typeface="+mj-lt"/>
              <a:buAutoNum type="arabicParenR"/>
            </a:pPr>
            <a:r>
              <a:rPr lang="en-US" dirty="0"/>
              <a:t>Serve as an advocate on behalf of disabled citizens promoting and assisting activities designed to further equal opportunity for people with disabilities;  </a:t>
            </a:r>
          </a:p>
          <a:p>
            <a:pPr marL="914400" lvl="1" indent="-457200">
              <a:buFont typeface="+mj-lt"/>
              <a:buAutoNum type="arabicParenR"/>
            </a:pPr>
            <a:r>
              <a:rPr lang="en-US" dirty="0"/>
              <a:t>Conduct educational programs considered necessary to promote public understanding of the employment-related needs and abilities of disabled citizens of this State;  </a:t>
            </a:r>
          </a:p>
          <a:p>
            <a:pPr marL="914400" lvl="1" indent="-457200">
              <a:buFont typeface="+mj-lt"/>
              <a:buAutoNum type="arabicParenR"/>
            </a:pPr>
            <a:r>
              <a:rPr lang="en-US" dirty="0"/>
              <a:t>Provide information, training and technical assistance to promote greater employer acceptance of disabled workers;  </a:t>
            </a:r>
          </a:p>
          <a:p>
            <a:pPr marL="914400" lvl="1" indent="-457200">
              <a:buFont typeface="+mj-lt"/>
              <a:buAutoNum type="arabicParenR"/>
            </a:pPr>
            <a:r>
              <a:rPr lang="en-US" dirty="0"/>
              <a:t>Advise and assist employers and other organizations interested in developing employment opportunities for disabled people; and  </a:t>
            </a:r>
          </a:p>
          <a:p>
            <a:pPr marL="914400" lvl="1" indent="-457200">
              <a:buFont typeface="+mj-lt"/>
              <a:buAutoNum type="arabicParenR"/>
            </a:pPr>
            <a:r>
              <a:rPr lang="en-US" dirty="0"/>
              <a:t>Work with state and local government officials, organizations representing persons with disabilities and the business community to inform the public of the benefits of making facilities and services accessible to and usable by individuals with disabilities. </a:t>
            </a:r>
          </a:p>
          <a:p>
            <a:pPr lvl="1"/>
            <a:endParaRPr lang="en-US" dirty="0"/>
          </a:p>
          <a:p>
            <a:pPr marL="457200" lvl="1" indent="0" algn="r">
              <a:buNone/>
            </a:pPr>
            <a:r>
              <a:rPr lang="en-US" dirty="0">
                <a:hlinkClick r:id="rId3"/>
              </a:rPr>
              <a:t>http://www.mainelegislature.org/legis/statutes/26/title26sec2006.html</a:t>
            </a:r>
            <a:r>
              <a:rPr lang="en-US" dirty="0"/>
              <a:t> </a:t>
            </a:r>
          </a:p>
          <a:p>
            <a:endParaRPr lang="en-US" dirty="0"/>
          </a:p>
        </p:txBody>
      </p:sp>
    </p:spTree>
    <p:extLst>
      <p:ext uri="{BB962C8B-B14F-4D97-AF65-F5344CB8AC3E}">
        <p14:creationId xmlns:p14="http://schemas.microsoft.com/office/powerpoint/2010/main" val="983298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2"/>
          </p:nvPr>
        </p:nvSpPr>
        <p:spPr>
          <a:xfrm>
            <a:off x="5878286" y="1638091"/>
            <a:ext cx="5475514" cy="5050944"/>
          </a:xfrm>
        </p:spPr>
        <p:txBody>
          <a:bodyPr>
            <a:normAutofit lnSpcReduction="10000"/>
          </a:bodyPr>
          <a:lstStyle/>
          <a:p>
            <a:pPr marL="0" indent="0" algn="ctr">
              <a:buNone/>
            </a:pPr>
            <a:r>
              <a:rPr lang="en-US" dirty="0"/>
              <a:t>How many Mainers are (un)employed?</a:t>
            </a:r>
          </a:p>
          <a:p>
            <a:pPr marL="0" indent="0" algn="ctr">
              <a:buNone/>
            </a:pPr>
            <a:endParaRPr lang="en-US" dirty="0"/>
          </a:p>
        </p:txBody>
      </p:sp>
      <p:sp>
        <p:nvSpPr>
          <p:cNvPr id="7" name="Content Placeholder 2"/>
          <p:cNvSpPr txBox="1">
            <a:spLocks/>
          </p:cNvSpPr>
          <p:nvPr/>
        </p:nvSpPr>
        <p:spPr>
          <a:xfrm>
            <a:off x="908539" y="4800839"/>
            <a:ext cx="4586814" cy="129013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i="1" dirty="0">
                <a:solidFill>
                  <a:srgbClr val="C00000"/>
                </a:solidFill>
              </a:rPr>
              <a:t>People with disabilities have the highest unemployment rate of any minority group</a:t>
            </a:r>
          </a:p>
        </p:txBody>
      </p:sp>
      <p:sp>
        <p:nvSpPr>
          <p:cNvPr id="3" name="Content Placeholder 2"/>
          <p:cNvSpPr>
            <a:spLocks noGrp="1"/>
          </p:cNvSpPr>
          <p:nvPr>
            <p:ph sz="half" idx="1"/>
          </p:nvPr>
        </p:nvSpPr>
        <p:spPr>
          <a:xfrm>
            <a:off x="838200" y="1638091"/>
            <a:ext cx="4586814" cy="2830039"/>
          </a:xfrm>
        </p:spPr>
        <p:txBody>
          <a:bodyPr>
            <a:normAutofit lnSpcReduction="10000"/>
          </a:bodyPr>
          <a:lstStyle/>
          <a:p>
            <a:pPr marL="0" indent="0" algn="ctr">
              <a:buNone/>
            </a:pPr>
            <a:r>
              <a:rPr lang="en-US" dirty="0"/>
              <a:t>How many people in Maine have a disability?</a:t>
            </a:r>
          </a:p>
          <a:p>
            <a:endParaRPr lang="en-US" dirty="0"/>
          </a:p>
          <a:p>
            <a:pPr lvl="1"/>
            <a:r>
              <a:rPr lang="en-US" dirty="0"/>
              <a:t>111,585 working age adults</a:t>
            </a:r>
          </a:p>
          <a:p>
            <a:pPr marL="457200" lvl="1" indent="0">
              <a:buNone/>
            </a:pPr>
            <a:r>
              <a:rPr lang="en-US" sz="1600" dirty="0"/>
              <a:t> </a:t>
            </a:r>
            <a:endParaRPr lang="en-US" sz="1200" dirty="0"/>
          </a:p>
          <a:p>
            <a:pPr lvl="2"/>
            <a:r>
              <a:rPr lang="en-US" dirty="0"/>
              <a:t>13.5% of working age population</a:t>
            </a:r>
          </a:p>
        </p:txBody>
      </p:sp>
      <p:sp>
        <p:nvSpPr>
          <p:cNvPr id="2" name="Title 1"/>
          <p:cNvSpPr>
            <a:spLocks noGrp="1"/>
          </p:cNvSpPr>
          <p:nvPr>
            <p:ph type="title"/>
          </p:nvPr>
        </p:nvSpPr>
        <p:spPr>
          <a:xfrm>
            <a:off x="838200" y="365126"/>
            <a:ext cx="10515600" cy="940256"/>
          </a:xfrm>
        </p:spPr>
        <p:txBody>
          <a:bodyPr/>
          <a:lstStyle/>
          <a:p>
            <a:pPr algn="ctr"/>
            <a:r>
              <a:rPr lang="en-US" dirty="0"/>
              <a:t>Maine People with Disabilities</a:t>
            </a:r>
          </a:p>
        </p:txBody>
      </p:sp>
      <p:sp>
        <p:nvSpPr>
          <p:cNvPr id="8" name="TextBox 7">
            <a:extLst>
              <a:ext uri="{FF2B5EF4-FFF2-40B4-BE49-F238E27FC236}">
                <a16:creationId xmlns:a16="http://schemas.microsoft.com/office/drawing/2014/main" id="{81E39A0B-0B9D-D927-8E10-DA86ABCF3DB1}"/>
              </a:ext>
            </a:extLst>
          </p:cNvPr>
          <p:cNvSpPr txBox="1"/>
          <p:nvPr/>
        </p:nvSpPr>
        <p:spPr>
          <a:xfrm>
            <a:off x="6096000" y="5887562"/>
            <a:ext cx="5338871" cy="523220"/>
          </a:xfrm>
          <a:prstGeom prst="rect">
            <a:avLst/>
          </a:prstGeom>
          <a:noFill/>
        </p:spPr>
        <p:txBody>
          <a:bodyPr wrap="square" rtlCol="0">
            <a:spAutoFit/>
          </a:bodyPr>
          <a:lstStyle/>
          <a:p>
            <a:r>
              <a:rPr lang="en-US" sz="1400" dirty="0"/>
              <a:t>Sources: </a:t>
            </a:r>
            <a:r>
              <a:rPr lang="en-US" sz="1400" dirty="0">
                <a:hlinkClick r:id="rId3"/>
              </a:rPr>
              <a:t>https://www.maine.gov/labor/cwri/disabilities/index.html</a:t>
            </a:r>
            <a:r>
              <a:rPr lang="en-US" sz="1400" dirty="0"/>
              <a:t>, </a:t>
            </a:r>
            <a:r>
              <a:rPr lang="en-US" sz="1400" dirty="0">
                <a:hlinkClick r:id="rId4"/>
              </a:rPr>
              <a:t>U.S. Census Bureau QuickFacts: United States</a:t>
            </a:r>
            <a:endParaRPr lang="en-US" sz="1400" dirty="0"/>
          </a:p>
        </p:txBody>
      </p:sp>
      <p:pic>
        <p:nvPicPr>
          <p:cNvPr id="9" name="Picture 8">
            <a:extLst>
              <a:ext uri="{FF2B5EF4-FFF2-40B4-BE49-F238E27FC236}">
                <a16:creationId xmlns:a16="http://schemas.microsoft.com/office/drawing/2014/main" id="{CE6DB9AD-D68B-4A93-BFCD-0140218ADC3B}"/>
              </a:ext>
            </a:extLst>
          </p:cNvPr>
          <p:cNvPicPr>
            <a:picLocks noChangeAspect="1"/>
          </p:cNvPicPr>
          <p:nvPr/>
        </p:nvPicPr>
        <p:blipFill>
          <a:blip r:embed="rId5"/>
          <a:stretch>
            <a:fillRect/>
          </a:stretch>
        </p:blipFill>
        <p:spPr>
          <a:xfrm>
            <a:off x="5977439" y="2530509"/>
            <a:ext cx="5376361" cy="3218648"/>
          </a:xfrm>
          <a:prstGeom prst="rect">
            <a:avLst/>
          </a:prstGeom>
        </p:spPr>
      </p:pic>
    </p:spTree>
    <p:extLst>
      <p:ext uri="{BB962C8B-B14F-4D97-AF65-F5344CB8AC3E}">
        <p14:creationId xmlns:p14="http://schemas.microsoft.com/office/powerpoint/2010/main" val="3759173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miling caucasian woman with short brown hair wearing a red and black striped dress, black sweater, and necklace, sitting in wheelchair. Words on image: Sister, Copywriter, Quadriplegia. I've been given a chance to contribute my skills and talent." title="Pic of Kate Matelan"/>
          <p:cNvPicPr>
            <a:picLocks noChangeAspect="1"/>
          </p:cNvPicPr>
          <p:nvPr/>
        </p:nvPicPr>
        <p:blipFill rotWithShape="1">
          <a:blip r:embed="rId3"/>
          <a:srcRect r="1225"/>
          <a:stretch/>
        </p:blipFill>
        <p:spPr>
          <a:xfrm>
            <a:off x="8693514" y="3147054"/>
            <a:ext cx="2974312" cy="3556664"/>
          </a:xfrm>
          <a:prstGeom prst="rect">
            <a:avLst/>
          </a:prstGeom>
        </p:spPr>
      </p:pic>
      <p:pic>
        <p:nvPicPr>
          <p:cNvPr id="5" name="Picture 4" descr="A smiling caucasian man with short brown hair wearing a suit jacket. Words on image: My disaiblity is only one part of who I am. Brown hair, Television Actor, Cerebral Palsy" title="pic of RJ Mitte"/>
          <p:cNvPicPr>
            <a:picLocks noChangeAspect="1"/>
          </p:cNvPicPr>
          <p:nvPr/>
        </p:nvPicPr>
        <p:blipFill>
          <a:blip r:embed="rId4"/>
          <a:stretch>
            <a:fillRect/>
          </a:stretch>
        </p:blipFill>
        <p:spPr>
          <a:xfrm>
            <a:off x="5552559" y="3147054"/>
            <a:ext cx="2972623" cy="3556664"/>
          </a:xfrm>
          <a:prstGeom prst="rect">
            <a:avLst/>
          </a:prstGeom>
        </p:spPr>
      </p:pic>
      <p:pic>
        <p:nvPicPr>
          <p:cNvPr id="6" name="Picture 5" descr="A smiling Latina woman standing wearing pink pullover. Words on image: My disability is only one part of who I am. 5'4&quot; Dance Fitness Instructor, Legally Blind" title="pic of Enas Bell"/>
          <p:cNvPicPr>
            <a:picLocks noChangeAspect="1"/>
          </p:cNvPicPr>
          <p:nvPr/>
        </p:nvPicPr>
        <p:blipFill>
          <a:blip r:embed="rId5"/>
          <a:stretch>
            <a:fillRect/>
          </a:stretch>
        </p:blipFill>
        <p:spPr>
          <a:xfrm>
            <a:off x="8693514" y="365125"/>
            <a:ext cx="2972623" cy="2799094"/>
          </a:xfrm>
          <a:prstGeom prst="rect">
            <a:avLst/>
          </a:prstGeom>
        </p:spPr>
      </p:pic>
      <p:pic>
        <p:nvPicPr>
          <p:cNvPr id="7" name="Picture 6" descr="A smiling black woman with black hair wearing a purple dress and pearl necklace and earrings. Words on image: I've been given a chance to contribute my skills and talent. Baseball fan, Senior Manager, Post Traumatic Stress Disorder" title="Pic of Denyse Gordon"/>
          <p:cNvPicPr>
            <a:picLocks noChangeAspect="1"/>
          </p:cNvPicPr>
          <p:nvPr/>
        </p:nvPicPr>
        <p:blipFill>
          <a:blip r:embed="rId6"/>
          <a:stretch>
            <a:fillRect/>
          </a:stretch>
        </p:blipFill>
        <p:spPr>
          <a:xfrm>
            <a:off x="5552558" y="357326"/>
            <a:ext cx="2972623" cy="2828542"/>
          </a:xfrm>
          <a:prstGeom prst="rect">
            <a:avLst/>
          </a:prstGeom>
        </p:spPr>
      </p:pic>
      <p:sp>
        <p:nvSpPr>
          <p:cNvPr id="3" name="Content Placeholder 2"/>
          <p:cNvSpPr>
            <a:spLocks noGrp="1"/>
          </p:cNvSpPr>
          <p:nvPr>
            <p:ph idx="1"/>
          </p:nvPr>
        </p:nvSpPr>
        <p:spPr>
          <a:xfrm>
            <a:off x="677427" y="1825625"/>
            <a:ext cx="4547716" cy="4351338"/>
          </a:xfrm>
        </p:spPr>
        <p:txBody>
          <a:bodyPr>
            <a:normAutofit/>
          </a:bodyPr>
          <a:lstStyle/>
          <a:p>
            <a:r>
              <a:rPr lang="en-US" dirty="0"/>
              <a:t>The majority of disabilities are non-apparent</a:t>
            </a:r>
          </a:p>
          <a:p>
            <a:endParaRPr lang="en-US" dirty="0"/>
          </a:p>
          <a:p>
            <a:r>
              <a:rPr lang="en-US" dirty="0"/>
              <a:t>Definitions from ADA and WHO offer different perspectives</a:t>
            </a:r>
          </a:p>
          <a:p>
            <a:endParaRPr lang="en-US" dirty="0"/>
          </a:p>
          <a:p>
            <a:r>
              <a:rPr lang="en-US" dirty="0"/>
              <a:t>Anyone can experience disability at any point in time</a:t>
            </a:r>
          </a:p>
        </p:txBody>
      </p:sp>
      <p:sp>
        <p:nvSpPr>
          <p:cNvPr id="2" name="Title 1"/>
          <p:cNvSpPr>
            <a:spLocks noGrp="1"/>
          </p:cNvSpPr>
          <p:nvPr>
            <p:ph type="title"/>
          </p:nvPr>
        </p:nvSpPr>
        <p:spPr>
          <a:xfrm>
            <a:off x="677427" y="357326"/>
            <a:ext cx="4386943" cy="1325563"/>
          </a:xfrm>
        </p:spPr>
        <p:txBody>
          <a:bodyPr/>
          <a:lstStyle/>
          <a:p>
            <a:r>
              <a:rPr lang="en-US" dirty="0"/>
              <a:t>What is Disability?</a:t>
            </a:r>
          </a:p>
        </p:txBody>
      </p:sp>
    </p:spTree>
    <p:extLst>
      <p:ext uri="{BB962C8B-B14F-4D97-AF65-F5344CB8AC3E}">
        <p14:creationId xmlns:p14="http://schemas.microsoft.com/office/powerpoint/2010/main" val="3567510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title="image of a male and female young professional workers"/>
          <p:cNvPicPr>
            <a:picLocks noChangeAspect="1"/>
          </p:cNvPicPr>
          <p:nvPr/>
        </p:nvPicPr>
        <p:blipFill>
          <a:blip r:embed="rId3"/>
          <a:stretch>
            <a:fillRect/>
          </a:stretch>
        </p:blipFill>
        <p:spPr>
          <a:xfrm>
            <a:off x="8494252" y="4395534"/>
            <a:ext cx="3178663" cy="2122032"/>
          </a:xfrm>
          <a:prstGeom prst="rect">
            <a:avLst/>
          </a:prstGeom>
        </p:spPr>
      </p:pic>
      <p:pic>
        <p:nvPicPr>
          <p:cNvPr id="6" name="Picture 5" title="image of young man in wheelchair using mouth controls and laptop computer"/>
          <p:cNvPicPr>
            <a:picLocks noChangeAspect="1"/>
          </p:cNvPicPr>
          <p:nvPr/>
        </p:nvPicPr>
        <p:blipFill>
          <a:blip r:embed="rId4"/>
          <a:stretch>
            <a:fillRect/>
          </a:stretch>
        </p:blipFill>
        <p:spPr>
          <a:xfrm>
            <a:off x="398915" y="4364454"/>
            <a:ext cx="3152125" cy="2106844"/>
          </a:xfrm>
          <a:prstGeom prst="rect">
            <a:avLst/>
          </a:prstGeom>
        </p:spPr>
      </p:pic>
      <p:pic>
        <p:nvPicPr>
          <p:cNvPr id="7" name="Picture 6" title="image of construction workers on scaffolding outside"/>
          <p:cNvPicPr>
            <a:picLocks noChangeAspect="1"/>
          </p:cNvPicPr>
          <p:nvPr/>
        </p:nvPicPr>
        <p:blipFill rotWithShape="1">
          <a:blip r:embed="rId5"/>
          <a:srcRect t="16732" r="22494"/>
          <a:stretch/>
        </p:blipFill>
        <p:spPr>
          <a:xfrm>
            <a:off x="5821766" y="2987475"/>
            <a:ext cx="3325486" cy="2301232"/>
          </a:xfrm>
          <a:prstGeom prst="rect">
            <a:avLst/>
          </a:prstGeom>
        </p:spPr>
      </p:pic>
      <p:pic>
        <p:nvPicPr>
          <p:cNvPr id="8" name="Picture 7" title="image of young man with down syndrome working in a safety vest"/>
          <p:cNvPicPr>
            <a:picLocks noChangeAspect="1"/>
          </p:cNvPicPr>
          <p:nvPr/>
        </p:nvPicPr>
        <p:blipFill rotWithShape="1">
          <a:blip r:embed="rId6"/>
          <a:srcRect t="8118" r="7955"/>
          <a:stretch/>
        </p:blipFill>
        <p:spPr>
          <a:xfrm>
            <a:off x="4037707" y="925160"/>
            <a:ext cx="2906993" cy="1933413"/>
          </a:xfrm>
          <a:prstGeom prst="rect">
            <a:avLst/>
          </a:prstGeom>
        </p:spPr>
      </p:pic>
      <p:pic>
        <p:nvPicPr>
          <p:cNvPr id="9" name="Picture 8" title="image of lobsterman on lobster boat"/>
          <p:cNvPicPr>
            <a:picLocks noChangeAspect="1"/>
          </p:cNvPicPr>
          <p:nvPr/>
        </p:nvPicPr>
        <p:blipFill rotWithShape="1">
          <a:blip r:embed="rId7"/>
          <a:srcRect l="17740" t="17651" r="6253"/>
          <a:stretch/>
        </p:blipFill>
        <p:spPr>
          <a:xfrm>
            <a:off x="398915" y="925160"/>
            <a:ext cx="3426487" cy="2473971"/>
          </a:xfrm>
          <a:prstGeom prst="rect">
            <a:avLst/>
          </a:prstGeom>
        </p:spPr>
      </p:pic>
      <p:pic>
        <p:nvPicPr>
          <p:cNvPr id="10" name="Picture 9" title="image of a two standing police officers"/>
          <p:cNvPicPr>
            <a:picLocks noChangeAspect="1"/>
          </p:cNvPicPr>
          <p:nvPr/>
        </p:nvPicPr>
        <p:blipFill rotWithShape="1">
          <a:blip r:embed="rId8"/>
          <a:srcRect t="4001" b="2836"/>
          <a:stretch/>
        </p:blipFill>
        <p:spPr>
          <a:xfrm>
            <a:off x="8822165" y="1045330"/>
            <a:ext cx="2850750" cy="3084844"/>
          </a:xfrm>
          <a:prstGeom prst="rect">
            <a:avLst/>
          </a:prstGeom>
        </p:spPr>
      </p:pic>
      <p:pic>
        <p:nvPicPr>
          <p:cNvPr id="4" name="Picture 3" title="image of young woman working with plants"/>
          <p:cNvPicPr>
            <a:picLocks noChangeAspect="1"/>
          </p:cNvPicPr>
          <p:nvPr/>
        </p:nvPicPr>
        <p:blipFill rotWithShape="1">
          <a:blip r:embed="rId9"/>
          <a:srcRect t="7977" r="11136"/>
          <a:stretch/>
        </p:blipFill>
        <p:spPr>
          <a:xfrm>
            <a:off x="3668257" y="4522693"/>
            <a:ext cx="2806509" cy="1938794"/>
          </a:xfrm>
          <a:prstGeom prst="rect">
            <a:avLst/>
          </a:prstGeom>
        </p:spPr>
      </p:pic>
      <p:sp>
        <p:nvSpPr>
          <p:cNvPr id="2" name="Title 1"/>
          <p:cNvSpPr>
            <a:spLocks noGrp="1"/>
          </p:cNvSpPr>
          <p:nvPr>
            <p:ph type="title"/>
          </p:nvPr>
        </p:nvSpPr>
        <p:spPr>
          <a:xfrm>
            <a:off x="1561681" y="153757"/>
            <a:ext cx="9240297" cy="793562"/>
          </a:xfrm>
        </p:spPr>
        <p:txBody>
          <a:bodyPr/>
          <a:lstStyle/>
          <a:p>
            <a:r>
              <a:rPr lang="en-US" dirty="0"/>
              <a:t>Where do people with disabilities work?</a:t>
            </a:r>
          </a:p>
        </p:txBody>
      </p:sp>
    </p:spTree>
    <p:extLst>
      <p:ext uri="{BB962C8B-B14F-4D97-AF65-F5344CB8AC3E}">
        <p14:creationId xmlns:p14="http://schemas.microsoft.com/office/powerpoint/2010/main" val="28240390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NAME" val="Moon"/>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0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03.xml><?xml version="1.0" encoding="utf-8"?>
<p:tagLst xmlns:a="http://schemas.openxmlformats.org/drawingml/2006/main" xmlns:r="http://schemas.openxmlformats.org/officeDocument/2006/relationships" xmlns:p="http://schemas.openxmlformats.org/presentationml/2006/main">
  <p:tag name="SHAPENAME" val="5. Source"/>
</p:tagLst>
</file>

<file path=ppt/tags/tag10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7.xml><?xml version="1.0" encoding="utf-8"?>
<p:tagLst xmlns:a="http://schemas.openxmlformats.org/drawingml/2006/main" xmlns:r="http://schemas.openxmlformats.org/officeDocument/2006/relationships" xmlns:p="http://schemas.openxmlformats.org/presentationml/2006/main">
  <p:tag name="SHAPENAME" val="5. Source"/>
</p:tagLst>
</file>

<file path=ppt/tags/tag1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ANGLE" val="5"/>
</p:tagLst>
</file>

<file path=ppt/tags/tag110.xml><?xml version="1.0" encoding="utf-8"?>
<p:tagLst xmlns:a="http://schemas.openxmlformats.org/drawingml/2006/main" xmlns:r="http://schemas.openxmlformats.org/officeDocument/2006/relationships" xmlns:p="http://schemas.openxmlformats.org/presentationml/2006/main">
  <p:tag name="SHAPENAME" val="5. Sourc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SHAPENAME" val="5. Source"/>
</p:tagLst>
</file>

<file path=ppt/tags/tag1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116.xml><?xml version="1.0" encoding="utf-8"?>
<p:tagLst xmlns:a="http://schemas.openxmlformats.org/drawingml/2006/main" xmlns:r="http://schemas.openxmlformats.org/officeDocument/2006/relationships" xmlns:p="http://schemas.openxmlformats.org/presentationml/2006/main">
  <p:tag name="SHAPENAME" val="4. Footnote"/>
</p:tagLst>
</file>

<file path=ppt/tags/tag1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18.xml><?xml version="1.0" encoding="utf-8"?>
<p:tagLst xmlns:a="http://schemas.openxmlformats.org/drawingml/2006/main" xmlns:r="http://schemas.openxmlformats.org/officeDocument/2006/relationships" xmlns:p="http://schemas.openxmlformats.org/presentationml/2006/main">
  <p:tag name="NAME" val="ACET"/>
</p:tagLst>
</file>

<file path=ppt/tags/tag119.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ANGLE" val="5"/>
</p:tagLst>
</file>

<file path=ppt/tags/tag120.xml><?xml version="1.0" encoding="utf-8"?>
<p:tagLst xmlns:a="http://schemas.openxmlformats.org/drawingml/2006/main" xmlns:r="http://schemas.openxmlformats.org/officeDocument/2006/relationships" xmlns:p="http://schemas.openxmlformats.org/presentationml/2006/main">
  <p:tag name="NAME" val="Moon"/>
</p:tagLst>
</file>

<file path=ppt/tags/tag121.xml><?xml version="1.0" encoding="utf-8"?>
<p:tagLst xmlns:a="http://schemas.openxmlformats.org/drawingml/2006/main" xmlns:r="http://schemas.openxmlformats.org/officeDocument/2006/relationships" xmlns:p="http://schemas.openxmlformats.org/presentationml/2006/main">
  <p:tag name="NAME" val="Moon"/>
</p:tagLst>
</file>

<file path=ppt/tags/tag122.xml><?xml version="1.0" encoding="utf-8"?>
<p:tagLst xmlns:a="http://schemas.openxmlformats.org/drawingml/2006/main" xmlns:r="http://schemas.openxmlformats.org/officeDocument/2006/relationships" xmlns:p="http://schemas.openxmlformats.org/presentationml/2006/main">
  <p:tag name="NAME" val="Moon"/>
</p:tagLst>
</file>

<file path=ppt/tags/tag123.xml><?xml version="1.0" encoding="utf-8"?>
<p:tagLst xmlns:a="http://schemas.openxmlformats.org/drawingml/2006/main" xmlns:r="http://schemas.openxmlformats.org/officeDocument/2006/relationships" xmlns:p="http://schemas.openxmlformats.org/presentationml/2006/main">
  <p:tag name="NAME" val="Moon"/>
</p:tagLst>
</file>

<file path=ppt/tags/tag124.xml><?xml version="1.0" encoding="utf-8"?>
<p:tagLst xmlns:a="http://schemas.openxmlformats.org/drawingml/2006/main" xmlns:r="http://schemas.openxmlformats.org/officeDocument/2006/relationships" xmlns:p="http://schemas.openxmlformats.org/presentationml/2006/main">
  <p:tag name="ANGLE" val="5"/>
</p:tagLst>
</file>

<file path=ppt/tags/tag125.xml><?xml version="1.0" encoding="utf-8"?>
<p:tagLst xmlns:a="http://schemas.openxmlformats.org/drawingml/2006/main" xmlns:r="http://schemas.openxmlformats.org/officeDocument/2006/relationships" xmlns:p="http://schemas.openxmlformats.org/presentationml/2006/main">
  <p:tag name="ANGLE" val="5"/>
</p:tagLst>
</file>

<file path=ppt/tags/tag126.xml><?xml version="1.0" encoding="utf-8"?>
<p:tagLst xmlns:a="http://schemas.openxmlformats.org/drawingml/2006/main" xmlns:r="http://schemas.openxmlformats.org/officeDocument/2006/relationships" xmlns:p="http://schemas.openxmlformats.org/presentationml/2006/main">
  <p:tag name="ANGLE" val="4"/>
</p:tagLst>
</file>

<file path=ppt/tags/tag127.xml><?xml version="1.0" encoding="utf-8"?>
<p:tagLst xmlns:a="http://schemas.openxmlformats.org/drawingml/2006/main" xmlns:r="http://schemas.openxmlformats.org/officeDocument/2006/relationships" xmlns:p="http://schemas.openxmlformats.org/presentationml/2006/main">
  <p:tag name="ANGLE" val="4"/>
</p:tagLst>
</file>

<file path=ppt/tags/tag128.xml><?xml version="1.0" encoding="utf-8"?>
<p:tagLst xmlns:a="http://schemas.openxmlformats.org/drawingml/2006/main" xmlns:r="http://schemas.openxmlformats.org/officeDocument/2006/relationships" xmlns:p="http://schemas.openxmlformats.org/presentationml/2006/main">
  <p:tag name="ANGLE" val="3"/>
</p:tagLst>
</file>

<file path=ppt/tags/tag129.xml><?xml version="1.0" encoding="utf-8"?>
<p:tagLst xmlns:a="http://schemas.openxmlformats.org/drawingml/2006/main" xmlns:r="http://schemas.openxmlformats.org/officeDocument/2006/relationships" xmlns:p="http://schemas.openxmlformats.org/presentationml/2006/main">
  <p:tag name="ANGLE" val="3"/>
</p:tagLst>
</file>

<file path=ppt/tags/tag13.xml><?xml version="1.0" encoding="utf-8"?>
<p:tagLst xmlns:a="http://schemas.openxmlformats.org/drawingml/2006/main" xmlns:r="http://schemas.openxmlformats.org/officeDocument/2006/relationships" xmlns:p="http://schemas.openxmlformats.org/presentationml/2006/main">
  <p:tag name="ANGLE" val="4"/>
</p:tagLst>
</file>

<file path=ppt/tags/tag130.xml><?xml version="1.0" encoding="utf-8"?>
<p:tagLst xmlns:a="http://schemas.openxmlformats.org/drawingml/2006/main" xmlns:r="http://schemas.openxmlformats.org/officeDocument/2006/relationships" xmlns:p="http://schemas.openxmlformats.org/presentationml/2006/main">
  <p:tag name="ANGLE" val="2"/>
</p:tagLst>
</file>

<file path=ppt/tags/tag131.xml><?xml version="1.0" encoding="utf-8"?>
<p:tagLst xmlns:a="http://schemas.openxmlformats.org/drawingml/2006/main" xmlns:r="http://schemas.openxmlformats.org/officeDocument/2006/relationships" xmlns:p="http://schemas.openxmlformats.org/presentationml/2006/main">
  <p:tag name="ANGLE" val="2"/>
</p:tagLst>
</file>

<file path=ppt/tags/tag132.xml><?xml version="1.0" encoding="utf-8"?>
<p:tagLst xmlns:a="http://schemas.openxmlformats.org/drawingml/2006/main" xmlns:r="http://schemas.openxmlformats.org/officeDocument/2006/relationships" xmlns:p="http://schemas.openxmlformats.org/presentationml/2006/main">
  <p:tag name="ANGLE" val="1"/>
</p:tagLst>
</file>

<file path=ppt/tags/tag133.xml><?xml version="1.0" encoding="utf-8"?>
<p:tagLst xmlns:a="http://schemas.openxmlformats.org/drawingml/2006/main" xmlns:r="http://schemas.openxmlformats.org/officeDocument/2006/relationships" xmlns:p="http://schemas.openxmlformats.org/presentationml/2006/main">
  <p:tag name="ANGLE" val="1"/>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136.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137.xml><?xml version="1.0" encoding="utf-8"?>
<p:tagLst xmlns:a="http://schemas.openxmlformats.org/drawingml/2006/main" xmlns:r="http://schemas.openxmlformats.org/officeDocument/2006/relationships" xmlns:p="http://schemas.openxmlformats.org/presentationml/2006/main">
  <p:tag name="SHAPENAME" val="Subtitle"/>
</p:tagLst>
</file>

<file path=ppt/tags/tag138.xml><?xml version="1.0" encoding="utf-8"?>
<p:tagLst xmlns:a="http://schemas.openxmlformats.org/drawingml/2006/main" xmlns:r="http://schemas.openxmlformats.org/officeDocument/2006/relationships" xmlns:p="http://schemas.openxmlformats.org/presentationml/2006/main">
  <p:tag name="SHAPENAME" val="Title"/>
</p:tagLst>
</file>

<file path=ppt/tags/tag139.xml><?xml version="1.0" encoding="utf-8"?>
<p:tagLst xmlns:a="http://schemas.openxmlformats.org/drawingml/2006/main" xmlns:r="http://schemas.openxmlformats.org/officeDocument/2006/relationships" xmlns:p="http://schemas.openxmlformats.org/presentationml/2006/main">
  <p:tag name="SHAPENAME" val="Subtitle"/>
</p:tagLst>
</file>

<file path=ppt/tags/tag14.xml><?xml version="1.0" encoding="utf-8"?>
<p:tagLst xmlns:a="http://schemas.openxmlformats.org/drawingml/2006/main" xmlns:r="http://schemas.openxmlformats.org/officeDocument/2006/relationships" xmlns:p="http://schemas.openxmlformats.org/presentationml/2006/main">
  <p:tag name="ANGLE" val="4"/>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1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4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45.xml><?xml version="1.0" encoding="utf-8"?>
<p:tagLst xmlns:a="http://schemas.openxmlformats.org/drawingml/2006/main" xmlns:r="http://schemas.openxmlformats.org/officeDocument/2006/relationships" xmlns:p="http://schemas.openxmlformats.org/presentationml/2006/main">
  <p:tag name="SHAPENAME" val="5. Source"/>
</p:tagLst>
</file>

<file path=ppt/tags/tag14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1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xml><?xml version="1.0" encoding="utf-8"?>
<p:tagLst xmlns:a="http://schemas.openxmlformats.org/drawingml/2006/main" xmlns:r="http://schemas.openxmlformats.org/officeDocument/2006/relationships" xmlns:p="http://schemas.openxmlformats.org/presentationml/2006/main">
  <p:tag name="ANGLE" val="3"/>
</p:tagLst>
</file>

<file path=ppt/tags/tag15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1.xml><?xml version="1.0" encoding="utf-8"?>
<p:tagLst xmlns:a="http://schemas.openxmlformats.org/drawingml/2006/main" xmlns:r="http://schemas.openxmlformats.org/officeDocument/2006/relationships" xmlns:p="http://schemas.openxmlformats.org/presentationml/2006/main">
  <p:tag name="SHAPENAME" val="5. Source"/>
</p:tagLst>
</file>

<file path=ppt/tags/tag15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1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57.xml><?xml version="1.0" encoding="utf-8"?>
<p:tagLst xmlns:a="http://schemas.openxmlformats.org/drawingml/2006/main" xmlns:r="http://schemas.openxmlformats.org/officeDocument/2006/relationships" xmlns:p="http://schemas.openxmlformats.org/presentationml/2006/main">
  <p:tag name="SHAPENAME" val="5. Source"/>
</p:tagLst>
</file>

<file path=ppt/tags/tag1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ANGLE" val="3"/>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16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63.xml><?xml version="1.0" encoding="utf-8"?>
<p:tagLst xmlns:a="http://schemas.openxmlformats.org/drawingml/2006/main" xmlns:r="http://schemas.openxmlformats.org/officeDocument/2006/relationships" xmlns:p="http://schemas.openxmlformats.org/presentationml/2006/main">
  <p:tag name="SHAPENAME" val="5. Source"/>
</p:tagLst>
</file>

<file path=ppt/tags/tag16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16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68.xml><?xml version="1.0" encoding="utf-8"?>
<p:tagLst xmlns:a="http://schemas.openxmlformats.org/drawingml/2006/main" xmlns:r="http://schemas.openxmlformats.org/officeDocument/2006/relationships" xmlns:p="http://schemas.openxmlformats.org/presentationml/2006/main">
  <p:tag name="SHAPENAME" val="3. Subtitle"/>
</p:tagLst>
</file>

<file path=ppt/tags/tag1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ANGLE" val="2"/>
</p:tagLst>
</file>

<file path=ppt/tags/tag170.xml><?xml version="1.0" encoding="utf-8"?>
<p:tagLst xmlns:a="http://schemas.openxmlformats.org/drawingml/2006/main" xmlns:r="http://schemas.openxmlformats.org/officeDocument/2006/relationships" xmlns:p="http://schemas.openxmlformats.org/presentationml/2006/main">
  <p:tag name="SHAPENAME" val="5. Source"/>
</p:tagLst>
</file>

<file path=ppt/tags/tag1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17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178.xml><?xml version="1.0" encoding="utf-8"?>
<p:tagLst xmlns:a="http://schemas.openxmlformats.org/drawingml/2006/main" xmlns:r="http://schemas.openxmlformats.org/officeDocument/2006/relationships" xmlns:p="http://schemas.openxmlformats.org/presentationml/2006/main">
  <p:tag name="SHAPENAME" val="5. Source"/>
</p:tagLst>
</file>

<file path=ppt/tags/tag17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xml><?xml version="1.0" encoding="utf-8"?>
<p:tagLst xmlns:a="http://schemas.openxmlformats.org/drawingml/2006/main" xmlns:r="http://schemas.openxmlformats.org/officeDocument/2006/relationships" xmlns:p="http://schemas.openxmlformats.org/presentationml/2006/main">
  <p:tag name="ANGLE" val="2"/>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18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8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8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5.xml><?xml version="1.0" encoding="utf-8"?>
<p:tagLst xmlns:a="http://schemas.openxmlformats.org/drawingml/2006/main" xmlns:r="http://schemas.openxmlformats.org/officeDocument/2006/relationships" xmlns:p="http://schemas.openxmlformats.org/presentationml/2006/main">
  <p:tag name="SHAPENAME" val="3. Subtitle"/>
</p:tagLst>
</file>

<file path=ppt/tags/tag186.xml><?xml version="1.0" encoding="utf-8"?>
<p:tagLst xmlns:a="http://schemas.openxmlformats.org/drawingml/2006/main" xmlns:r="http://schemas.openxmlformats.org/officeDocument/2006/relationships" xmlns:p="http://schemas.openxmlformats.org/presentationml/2006/main">
  <p:tag name="SHAPENAME" val="5. Source"/>
</p:tagLst>
</file>

<file path=ppt/tags/tag18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19.xml><?xml version="1.0" encoding="utf-8"?>
<p:tagLst xmlns:a="http://schemas.openxmlformats.org/drawingml/2006/main" xmlns:r="http://schemas.openxmlformats.org/officeDocument/2006/relationships" xmlns:p="http://schemas.openxmlformats.org/presentationml/2006/main">
  <p:tag name="ANGLE" val="1"/>
</p:tagLst>
</file>

<file path=ppt/tags/tag190.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1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9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3.xml><?xml version="1.0" encoding="utf-8"?>
<p:tagLst xmlns:a="http://schemas.openxmlformats.org/drawingml/2006/main" xmlns:r="http://schemas.openxmlformats.org/officeDocument/2006/relationships" xmlns:p="http://schemas.openxmlformats.org/presentationml/2006/main">
  <p:tag name="SHAPENAME" val="3. Subtitle"/>
</p:tagLst>
</file>

<file path=ppt/tags/tag194.xml><?xml version="1.0" encoding="utf-8"?>
<p:tagLst xmlns:a="http://schemas.openxmlformats.org/drawingml/2006/main" xmlns:r="http://schemas.openxmlformats.org/officeDocument/2006/relationships" xmlns:p="http://schemas.openxmlformats.org/presentationml/2006/main">
  <p:tag name="SHAPENAME" val="5. Source"/>
</p:tagLst>
</file>

<file path=ppt/tags/tag19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19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9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0.xml><?xml version="1.0" encoding="utf-8"?>
<p:tagLst xmlns:a="http://schemas.openxmlformats.org/drawingml/2006/main" xmlns:r="http://schemas.openxmlformats.org/officeDocument/2006/relationships" xmlns:p="http://schemas.openxmlformats.org/presentationml/2006/main">
  <p:tag name="ANGLE" val="1"/>
</p:tagLst>
</file>

<file path=ppt/tags/tag20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02.xml><?xml version="1.0" encoding="utf-8"?>
<p:tagLst xmlns:a="http://schemas.openxmlformats.org/drawingml/2006/main" xmlns:r="http://schemas.openxmlformats.org/officeDocument/2006/relationships" xmlns:p="http://schemas.openxmlformats.org/presentationml/2006/main">
  <p:tag name="SHAPENAME" val="5. Source"/>
</p:tagLst>
</file>

<file path=ppt/tags/tag20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20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0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0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09.xml><?xml version="1.0" encoding="utf-8"?>
<p:tagLst xmlns:a="http://schemas.openxmlformats.org/drawingml/2006/main" xmlns:r="http://schemas.openxmlformats.org/officeDocument/2006/relationships" xmlns:p="http://schemas.openxmlformats.org/presentationml/2006/main">
  <p:tag name="SHAPENAME" val="3. Subtitl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SHAPENAME" val="5. Source"/>
</p:tagLst>
</file>

<file path=ppt/tags/tag21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21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1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16.xml><?xml version="1.0" encoding="utf-8"?>
<p:tagLst xmlns:a="http://schemas.openxmlformats.org/drawingml/2006/main" xmlns:r="http://schemas.openxmlformats.org/officeDocument/2006/relationships" xmlns:p="http://schemas.openxmlformats.org/presentationml/2006/main">
  <p:tag name="SHAPENAME" val="5. Source"/>
</p:tagLst>
</file>

<file path=ppt/tags/tag21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20.xml><?xml version="1.0" encoding="utf-8"?>
<p:tagLst xmlns:a="http://schemas.openxmlformats.org/drawingml/2006/main" xmlns:r="http://schemas.openxmlformats.org/officeDocument/2006/relationships" xmlns:p="http://schemas.openxmlformats.org/presentationml/2006/main">
  <p:tag name="SHAPENAME" val="5. Source"/>
</p:tagLst>
</file>

<file path=ppt/tags/tag22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3.xml><?xml version="1.0" encoding="utf-8"?>
<p:tagLst xmlns:a="http://schemas.openxmlformats.org/drawingml/2006/main" xmlns:r="http://schemas.openxmlformats.org/officeDocument/2006/relationships" xmlns:p="http://schemas.openxmlformats.org/presentationml/2006/main">
  <p:tag name="SHAPENAME" val="5. Source"/>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5.xml><?xml version="1.0" encoding="utf-8"?>
<p:tagLst xmlns:a="http://schemas.openxmlformats.org/drawingml/2006/main" xmlns:r="http://schemas.openxmlformats.org/officeDocument/2006/relationships" xmlns:p="http://schemas.openxmlformats.org/presentationml/2006/main">
  <p:tag name="SHAPENAME" val="5. Source"/>
</p:tagLst>
</file>

<file path=ppt/tags/tag22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txcgoWEzLgA0_64VDvMxGGg"/>
</p:tagLst>
</file>

<file path=ppt/tags/tag229.xml><?xml version="1.0" encoding="utf-8"?>
<p:tagLst xmlns:a="http://schemas.openxmlformats.org/drawingml/2006/main" xmlns:r="http://schemas.openxmlformats.org/officeDocument/2006/relationships" xmlns:p="http://schemas.openxmlformats.org/presentationml/2006/main">
  <p:tag name="SHAPENAME" val="4. Footnote"/>
</p:tagLst>
</file>

<file path=ppt/tags/tag23.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3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31.xml><?xml version="1.0" encoding="utf-8"?>
<p:tagLst xmlns:a="http://schemas.openxmlformats.org/drawingml/2006/main" xmlns:r="http://schemas.openxmlformats.org/officeDocument/2006/relationships" xmlns:p="http://schemas.openxmlformats.org/presentationml/2006/main">
  <p:tag name="NAME" val="ACET"/>
</p:tagLst>
</file>

<file path=ppt/tags/tag232.xml><?xml version="1.0" encoding="utf-8"?>
<p:tagLst xmlns:a="http://schemas.openxmlformats.org/drawingml/2006/main" xmlns:r="http://schemas.openxmlformats.org/officeDocument/2006/relationships" xmlns:p="http://schemas.openxmlformats.org/presentationml/2006/main">
  <p:tag name="NAME" val="Moon"/>
</p:tagLst>
</file>

<file path=ppt/tags/tag233.xml><?xml version="1.0" encoding="utf-8"?>
<p:tagLst xmlns:a="http://schemas.openxmlformats.org/drawingml/2006/main" xmlns:r="http://schemas.openxmlformats.org/officeDocument/2006/relationships" xmlns:p="http://schemas.openxmlformats.org/presentationml/2006/main">
  <p:tag name="NAME" val="Moon"/>
</p:tagLst>
</file>

<file path=ppt/tags/tag234.xml><?xml version="1.0" encoding="utf-8"?>
<p:tagLst xmlns:a="http://schemas.openxmlformats.org/drawingml/2006/main" xmlns:r="http://schemas.openxmlformats.org/officeDocument/2006/relationships" xmlns:p="http://schemas.openxmlformats.org/presentationml/2006/main">
  <p:tag name="NAME" val="Moon"/>
</p:tagLst>
</file>

<file path=ppt/tags/tag235.xml><?xml version="1.0" encoding="utf-8"?>
<p:tagLst xmlns:a="http://schemas.openxmlformats.org/drawingml/2006/main" xmlns:r="http://schemas.openxmlformats.org/officeDocument/2006/relationships" xmlns:p="http://schemas.openxmlformats.org/presentationml/2006/main">
  <p:tag name="NAME" val="Moon"/>
</p:tagLst>
</file>

<file path=ppt/tags/tag236.xml><?xml version="1.0" encoding="utf-8"?>
<p:tagLst xmlns:a="http://schemas.openxmlformats.org/drawingml/2006/main" xmlns:r="http://schemas.openxmlformats.org/officeDocument/2006/relationships" xmlns:p="http://schemas.openxmlformats.org/presentationml/2006/main">
  <p:tag name="NAME" val="Moon"/>
</p:tagLst>
</file>

<file path=ppt/tags/tag237.xml><?xml version="1.0" encoding="utf-8"?>
<p:tagLst xmlns:a="http://schemas.openxmlformats.org/drawingml/2006/main" xmlns:r="http://schemas.openxmlformats.org/officeDocument/2006/relationships" xmlns:p="http://schemas.openxmlformats.org/presentationml/2006/main">
  <p:tag name="ANGLE" val="5"/>
</p:tagLst>
</file>

<file path=ppt/tags/tag238.xml><?xml version="1.0" encoding="utf-8"?>
<p:tagLst xmlns:a="http://schemas.openxmlformats.org/drawingml/2006/main" xmlns:r="http://schemas.openxmlformats.org/officeDocument/2006/relationships" xmlns:p="http://schemas.openxmlformats.org/presentationml/2006/main">
  <p:tag name="ANGLE" val="5"/>
</p:tagLst>
</file>

<file path=ppt/tags/tag239.xml><?xml version="1.0" encoding="utf-8"?>
<p:tagLst xmlns:a="http://schemas.openxmlformats.org/drawingml/2006/main" xmlns:r="http://schemas.openxmlformats.org/officeDocument/2006/relationships" xmlns:p="http://schemas.openxmlformats.org/presentationml/2006/main">
  <p:tag name="ANGLE" val="4"/>
</p:tagLst>
</file>

<file path=ppt/tags/tag24.xml><?xml version="1.0" encoding="utf-8"?>
<p:tagLst xmlns:a="http://schemas.openxmlformats.org/drawingml/2006/main" xmlns:r="http://schemas.openxmlformats.org/officeDocument/2006/relationships" xmlns:p="http://schemas.openxmlformats.org/presentationml/2006/main">
  <p:tag name="SHAPENAME" val="Subtitle"/>
</p:tagLst>
</file>

<file path=ppt/tags/tag240.xml><?xml version="1.0" encoding="utf-8"?>
<p:tagLst xmlns:a="http://schemas.openxmlformats.org/drawingml/2006/main" xmlns:r="http://schemas.openxmlformats.org/officeDocument/2006/relationships" xmlns:p="http://schemas.openxmlformats.org/presentationml/2006/main">
  <p:tag name="ANGLE" val="4"/>
</p:tagLst>
</file>

<file path=ppt/tags/tag241.xml><?xml version="1.0" encoding="utf-8"?>
<p:tagLst xmlns:a="http://schemas.openxmlformats.org/drawingml/2006/main" xmlns:r="http://schemas.openxmlformats.org/officeDocument/2006/relationships" xmlns:p="http://schemas.openxmlformats.org/presentationml/2006/main">
  <p:tag name="ANGLE" val="3"/>
</p:tagLst>
</file>

<file path=ppt/tags/tag242.xml><?xml version="1.0" encoding="utf-8"?>
<p:tagLst xmlns:a="http://schemas.openxmlformats.org/drawingml/2006/main" xmlns:r="http://schemas.openxmlformats.org/officeDocument/2006/relationships" xmlns:p="http://schemas.openxmlformats.org/presentationml/2006/main">
  <p:tag name="ANGLE" val="3"/>
</p:tagLst>
</file>

<file path=ppt/tags/tag243.xml><?xml version="1.0" encoding="utf-8"?>
<p:tagLst xmlns:a="http://schemas.openxmlformats.org/drawingml/2006/main" xmlns:r="http://schemas.openxmlformats.org/officeDocument/2006/relationships" xmlns:p="http://schemas.openxmlformats.org/presentationml/2006/main">
  <p:tag name="ANGLE" val="2"/>
</p:tagLst>
</file>

<file path=ppt/tags/tag244.xml><?xml version="1.0" encoding="utf-8"?>
<p:tagLst xmlns:a="http://schemas.openxmlformats.org/drawingml/2006/main" xmlns:r="http://schemas.openxmlformats.org/officeDocument/2006/relationships" xmlns:p="http://schemas.openxmlformats.org/presentationml/2006/main">
  <p:tag name="ANGLE" val="2"/>
</p:tagLst>
</file>

<file path=ppt/tags/tag245.xml><?xml version="1.0" encoding="utf-8"?>
<p:tagLst xmlns:a="http://schemas.openxmlformats.org/drawingml/2006/main" xmlns:r="http://schemas.openxmlformats.org/officeDocument/2006/relationships" xmlns:p="http://schemas.openxmlformats.org/presentationml/2006/main">
  <p:tag name="ANGLE" val="1"/>
</p:tagLst>
</file>

<file path=ppt/tags/tag246.xml><?xml version="1.0" encoding="utf-8"?>
<p:tagLst xmlns:a="http://schemas.openxmlformats.org/drawingml/2006/main" xmlns:r="http://schemas.openxmlformats.org/officeDocument/2006/relationships" xmlns:p="http://schemas.openxmlformats.org/presentationml/2006/main">
  <p:tag name="ANGLE" val="1"/>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tWz9_f.d6YGbJCbK0.Pg2_A"/>
</p:tagLst>
</file>

<file path=ppt/tags/tag249.xml><?xml version="1.0" encoding="utf-8"?>
<p:tagLst xmlns:a="http://schemas.openxmlformats.org/drawingml/2006/main" xmlns:r="http://schemas.openxmlformats.org/officeDocument/2006/relationships" xmlns:p="http://schemas.openxmlformats.org/presentationml/2006/main">
  <p:tag name="SHAPENAME" val="Documenttype"/>
</p:tagLst>
</file>

<file path=ppt/tags/tag25.xml><?xml version="1.0" encoding="utf-8"?>
<p:tagLst xmlns:a="http://schemas.openxmlformats.org/drawingml/2006/main" xmlns:r="http://schemas.openxmlformats.org/officeDocument/2006/relationships" xmlns:p="http://schemas.openxmlformats.org/presentationml/2006/main">
  <p:tag name="SHAPENAME" val="Title"/>
</p:tagLst>
</file>

<file path=ppt/tags/tag250.xml><?xml version="1.0" encoding="utf-8"?>
<p:tagLst xmlns:a="http://schemas.openxmlformats.org/drawingml/2006/main" xmlns:r="http://schemas.openxmlformats.org/officeDocument/2006/relationships" xmlns:p="http://schemas.openxmlformats.org/presentationml/2006/main">
  <p:tag name="SHAPENAME" val="Subtitle"/>
</p:tagLst>
</file>

<file path=ppt/tags/tag251.xml><?xml version="1.0" encoding="utf-8"?>
<p:tagLst xmlns:a="http://schemas.openxmlformats.org/drawingml/2006/main" xmlns:r="http://schemas.openxmlformats.org/officeDocument/2006/relationships" xmlns:p="http://schemas.openxmlformats.org/presentationml/2006/main">
  <p:tag name="SHAPENAME" val="Title"/>
</p:tagLst>
</file>

<file path=ppt/tags/tag252.xml><?xml version="1.0" encoding="utf-8"?>
<p:tagLst xmlns:a="http://schemas.openxmlformats.org/drawingml/2006/main" xmlns:r="http://schemas.openxmlformats.org/officeDocument/2006/relationships" xmlns:p="http://schemas.openxmlformats.org/presentationml/2006/main">
  <p:tag name="SHAPENAME" val="Subtitle"/>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25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58.xml><?xml version="1.0" encoding="utf-8"?>
<p:tagLst xmlns:a="http://schemas.openxmlformats.org/drawingml/2006/main" xmlns:r="http://schemas.openxmlformats.org/officeDocument/2006/relationships" xmlns:p="http://schemas.openxmlformats.org/presentationml/2006/main">
  <p:tag name="SHAPENAME" val="5. Source"/>
</p:tagLst>
</file>

<file path=ppt/tags/tag25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xml><?xml version="1.0" encoding="utf-8"?>
<p:tagLst xmlns:a="http://schemas.openxmlformats.org/drawingml/2006/main" xmlns:r="http://schemas.openxmlformats.org/officeDocument/2006/relationships" xmlns:p="http://schemas.openxmlformats.org/presentationml/2006/main">
  <p:tag name="SHAPENAME" val="Subtitle"/>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2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64.xml><?xml version="1.0" encoding="utf-8"?>
<p:tagLst xmlns:a="http://schemas.openxmlformats.org/drawingml/2006/main" xmlns:r="http://schemas.openxmlformats.org/officeDocument/2006/relationships" xmlns:p="http://schemas.openxmlformats.org/presentationml/2006/main">
  <p:tag name="SHAPENAME" val="5. Source"/>
</p:tagLst>
</file>

<file path=ppt/tags/tag26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26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6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0.xml><?xml version="1.0" encoding="utf-8"?>
<p:tagLst xmlns:a="http://schemas.openxmlformats.org/drawingml/2006/main" xmlns:r="http://schemas.openxmlformats.org/officeDocument/2006/relationships" xmlns:p="http://schemas.openxmlformats.org/presentationml/2006/main">
  <p:tag name="SHAPENAME" val="5. Source"/>
</p:tagLst>
</file>

<file path=ppt/tags/tag27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27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7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76.xml><?xml version="1.0" encoding="utf-8"?>
<p:tagLst xmlns:a="http://schemas.openxmlformats.org/drawingml/2006/main" xmlns:r="http://schemas.openxmlformats.org/officeDocument/2006/relationships" xmlns:p="http://schemas.openxmlformats.org/presentationml/2006/main">
  <p:tag name="SHAPENAME" val="5. Source"/>
</p:tagLst>
</file>

<file path=ppt/tags/tag277.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8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81.xml><?xml version="1.0" encoding="utf-8"?>
<p:tagLst xmlns:a="http://schemas.openxmlformats.org/drawingml/2006/main" xmlns:r="http://schemas.openxmlformats.org/officeDocument/2006/relationships" xmlns:p="http://schemas.openxmlformats.org/presentationml/2006/main">
  <p:tag name="SHAPENAME" val="3. Subtitle"/>
</p:tagLst>
</file>

<file path=ppt/tags/tag2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3.xml><?xml version="1.0" encoding="utf-8"?>
<p:tagLst xmlns:a="http://schemas.openxmlformats.org/drawingml/2006/main" xmlns:r="http://schemas.openxmlformats.org/officeDocument/2006/relationships" xmlns:p="http://schemas.openxmlformats.org/presentationml/2006/main">
  <p:tag name="SHAPENAME" val="5. Source"/>
</p:tagLst>
</file>

<file path=ppt/tags/tag28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28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8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0.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1.xml><?xml version="1.0" encoding="utf-8"?>
<p:tagLst xmlns:a="http://schemas.openxmlformats.org/drawingml/2006/main" xmlns:r="http://schemas.openxmlformats.org/officeDocument/2006/relationships" xmlns:p="http://schemas.openxmlformats.org/presentationml/2006/main">
  <p:tag name="SHAPENAME" val="5. Source"/>
</p:tagLst>
</file>

<file path=ppt/tags/tag29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295.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29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29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298.xml><?xml version="1.0" encoding="utf-8"?>
<p:tagLst xmlns:a="http://schemas.openxmlformats.org/drawingml/2006/main" xmlns:r="http://schemas.openxmlformats.org/officeDocument/2006/relationships" xmlns:p="http://schemas.openxmlformats.org/presentationml/2006/main">
  <p:tag name="SHAPENAME" val="3. Subtitle"/>
</p:tagLst>
</file>

<file path=ppt/tags/tag299.xml><?xml version="1.0" encoding="utf-8"?>
<p:tagLst xmlns:a="http://schemas.openxmlformats.org/drawingml/2006/main" xmlns:r="http://schemas.openxmlformats.org/officeDocument/2006/relationships" xmlns:p="http://schemas.openxmlformats.org/presentationml/2006/main">
  <p:tag name="SHAPENAME" val="5. Source"/>
</p:tagLst>
</file>

<file path=ppt/tags/tag3.xml><?xml version="1.0" encoding="utf-8"?>
<p:tagLst xmlns:a="http://schemas.openxmlformats.org/drawingml/2006/main" xmlns:r="http://schemas.openxmlformats.org/officeDocument/2006/relationships" xmlns:p="http://schemas.openxmlformats.org/presentationml/2006/main">
  <p:tag name="SHAPENAME" val="4. Footnote"/>
</p:tagLst>
</file>

<file path=ppt/tags/tag30.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30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0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06.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7.xml><?xml version="1.0" encoding="utf-8"?>
<p:tagLst xmlns:a="http://schemas.openxmlformats.org/drawingml/2006/main" xmlns:r="http://schemas.openxmlformats.org/officeDocument/2006/relationships" xmlns:p="http://schemas.openxmlformats.org/presentationml/2006/main">
  <p:tag name="SHAPENAME" val="5. Source"/>
</p:tagLst>
</file>

<file path=ppt/tags/tag30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31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12.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1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14.xml><?xml version="1.0" encoding="utf-8"?>
<p:tagLst xmlns:a="http://schemas.openxmlformats.org/drawingml/2006/main" xmlns:r="http://schemas.openxmlformats.org/officeDocument/2006/relationships" xmlns:p="http://schemas.openxmlformats.org/presentationml/2006/main">
  <p:tag name="SHAPENAME" val="3. Subtitle"/>
</p:tagLst>
</file>

<file path=ppt/tags/tag315.xml><?xml version="1.0" encoding="utf-8"?>
<p:tagLst xmlns:a="http://schemas.openxmlformats.org/drawingml/2006/main" xmlns:r="http://schemas.openxmlformats.org/officeDocument/2006/relationships" xmlns:p="http://schemas.openxmlformats.org/presentationml/2006/main">
  <p:tag name="SHAPENAME" val="5. Source"/>
</p:tagLst>
</file>

<file path=ppt/tags/tag31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31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32.xml><?xml version="1.0" encoding="utf-8"?>
<p:tagLst xmlns:a="http://schemas.openxmlformats.org/drawingml/2006/main" xmlns:r="http://schemas.openxmlformats.org/officeDocument/2006/relationships" xmlns:p="http://schemas.openxmlformats.org/presentationml/2006/main">
  <p:tag name="SHAPENAME" val="5. Source"/>
</p:tagLst>
</file>

<file path=ppt/tags/tag32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2.xml><?xml version="1.0" encoding="utf-8"?>
<p:tagLst xmlns:a="http://schemas.openxmlformats.org/drawingml/2006/main" xmlns:r="http://schemas.openxmlformats.org/officeDocument/2006/relationships" xmlns:p="http://schemas.openxmlformats.org/presentationml/2006/main">
  <p:tag name="SHAPENAME" val="3. Subtitle"/>
</p:tagLst>
</file>

<file path=ppt/tags/tag323.xml><?xml version="1.0" encoding="utf-8"?>
<p:tagLst xmlns:a="http://schemas.openxmlformats.org/drawingml/2006/main" xmlns:r="http://schemas.openxmlformats.org/officeDocument/2006/relationships" xmlns:p="http://schemas.openxmlformats.org/presentationml/2006/main">
  <p:tag name="SHAPENAME" val="5. Source"/>
</p:tagLst>
</file>

<file path=ppt/tags/tag32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32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2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29.xml><?xml version="1.0" encoding="utf-8"?>
<p:tagLst xmlns:a="http://schemas.openxmlformats.org/drawingml/2006/main" xmlns:r="http://schemas.openxmlformats.org/officeDocument/2006/relationships" xmlns:p="http://schemas.openxmlformats.org/presentationml/2006/main">
  <p:tag name="SHAPENAME" val="5. Source"/>
</p:tagLst>
</file>

<file path=ppt/tags/tag33.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33.xml><?xml version="1.0" encoding="utf-8"?>
<p:tagLst xmlns:a="http://schemas.openxmlformats.org/drawingml/2006/main" xmlns:r="http://schemas.openxmlformats.org/officeDocument/2006/relationships" xmlns:p="http://schemas.openxmlformats.org/presentationml/2006/main">
  <p:tag name="SHAPENAME" val="5. Source"/>
</p:tagLst>
</file>

<file path=ppt/tags/tag33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6.xml><?xml version="1.0" encoding="utf-8"?>
<p:tagLst xmlns:a="http://schemas.openxmlformats.org/drawingml/2006/main" xmlns:r="http://schemas.openxmlformats.org/officeDocument/2006/relationships" xmlns:p="http://schemas.openxmlformats.org/presentationml/2006/main">
  <p:tag name="SHAPENAME" val="5. Sourc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rZ96ctUUqJsGDCugslwBCg"/>
</p:tagLst>
</file>

<file path=ppt/tags/tag3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3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8.xml><?xml version="1.0" encoding="utf-8"?>
<p:tagLst xmlns:a="http://schemas.openxmlformats.org/drawingml/2006/main" xmlns:r="http://schemas.openxmlformats.org/officeDocument/2006/relationships" xmlns:p="http://schemas.openxmlformats.org/presentationml/2006/main">
  <p:tag name="SHAPENAME" val="5. Source"/>
</p:tagLst>
</file>

<file path=ppt/tags/tag3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AvhTnprpZIIVVQCOTQtpLw"/>
</p:tagLst>
</file>

<file path=ppt/tags/tag4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Vvs3CU0mhZ0iF9VK3Gc_gQ"/>
</p:tagLst>
</file>

<file path=ppt/tags/tag48.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xml><?xml version="1.0" encoding="utf-8"?>
<p:tagLst xmlns:a="http://schemas.openxmlformats.org/drawingml/2006/main" xmlns:r="http://schemas.openxmlformats.org/officeDocument/2006/relationships" xmlns:p="http://schemas.openxmlformats.org/presentationml/2006/main">
  <p:tag name="NAME" val="ACET"/>
</p:tagLst>
</file>

<file path=ppt/tags/tag50.xml><?xml version="1.0" encoding="utf-8"?>
<p:tagLst xmlns:a="http://schemas.openxmlformats.org/drawingml/2006/main" xmlns:r="http://schemas.openxmlformats.org/officeDocument/2006/relationships" xmlns:p="http://schemas.openxmlformats.org/presentationml/2006/main">
  <p:tag name="SHAPENAME" val="5. Source"/>
</p:tagLst>
</file>

<file path=ppt/tags/tag51.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NrcAbB4u0quRffFN3bn3Xw"/>
</p:tagLst>
</file>

<file path=ppt/tags/tag54.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5.xml><?xml version="1.0" encoding="utf-8"?>
<p:tagLst xmlns:a="http://schemas.openxmlformats.org/drawingml/2006/main" xmlns:r="http://schemas.openxmlformats.org/officeDocument/2006/relationships" xmlns:p="http://schemas.openxmlformats.org/presentationml/2006/main">
  <p:tag name="SHAPENAME" val="3. Subtitle"/>
</p:tagLst>
</file>

<file path=ppt/tags/tag5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YG_9mniplMrafceMpP.Qwg"/>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4.xml><?xml version="1.0" encoding="utf-8"?>
<p:tagLst xmlns:a="http://schemas.openxmlformats.org/drawingml/2006/main" xmlns:r="http://schemas.openxmlformats.org/officeDocument/2006/relationships" xmlns:p="http://schemas.openxmlformats.org/presentationml/2006/main">
  <p:tag name="SHAPENAME" val="3. Subtitle"/>
</p:tagLst>
</file>

<file path=ppt/tags/tag65.xml><?xml version="1.0" encoding="utf-8"?>
<p:tagLst xmlns:a="http://schemas.openxmlformats.org/drawingml/2006/main" xmlns:r="http://schemas.openxmlformats.org/officeDocument/2006/relationships" xmlns:p="http://schemas.openxmlformats.org/presentationml/2006/main">
  <p:tag name="SHAPENAME" val="5. Source"/>
</p:tagLst>
</file>

<file path=ppt/tags/tag66.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bEQ8aI7AKzsdxigcAG3ZA"/>
</p:tagLst>
</file>

<file path=ppt/tags/tag69.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7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1.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2.xml><?xml version="1.0" encoding="utf-8"?>
<p:tagLst xmlns:a="http://schemas.openxmlformats.org/drawingml/2006/main" xmlns:r="http://schemas.openxmlformats.org/officeDocument/2006/relationships" xmlns:p="http://schemas.openxmlformats.org/presentationml/2006/main">
  <p:tag name="SHAPENAME" val="3. Subtitle"/>
</p:tagLst>
</file>

<file path=ppt/tags/tag73.xml><?xml version="1.0" encoding="utf-8"?>
<p:tagLst xmlns:a="http://schemas.openxmlformats.org/drawingml/2006/main" xmlns:r="http://schemas.openxmlformats.org/officeDocument/2006/relationships" xmlns:p="http://schemas.openxmlformats.org/presentationml/2006/main">
  <p:tag name="SHAPENAME" val="5. Source"/>
</p:tagLst>
</file>

<file path=ppt/tags/tag74.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BLvs1S2qnQw1aA01IUaglg"/>
</p:tagLst>
</file>

<file path=ppt/tags/tag77.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80.xml><?xml version="1.0" encoding="utf-8"?>
<p:tagLst xmlns:a="http://schemas.openxmlformats.org/drawingml/2006/main" xmlns:r="http://schemas.openxmlformats.org/officeDocument/2006/relationships" xmlns:p="http://schemas.openxmlformats.org/presentationml/2006/main">
  <p:tag name="SHAPENAME" val="3. Subtitle"/>
</p:tagLst>
</file>

<file path=ppt/tags/tag81.xml><?xml version="1.0" encoding="utf-8"?>
<p:tagLst xmlns:a="http://schemas.openxmlformats.org/drawingml/2006/main" xmlns:r="http://schemas.openxmlformats.org/officeDocument/2006/relationships" xmlns:p="http://schemas.openxmlformats.org/presentationml/2006/main">
  <p:tag name="SHAPENAME" val="5. Source"/>
</p:tagLst>
</file>

<file path=ppt/tags/tag8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qUyDlDqWonv3hoAx.p9Rsw"/>
</p:tagLst>
</file>

<file path=ppt/tags/tag8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8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87.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8.xml><?xml version="1.0" encoding="utf-8"?>
<p:tagLst xmlns:a="http://schemas.openxmlformats.org/drawingml/2006/main" xmlns:r="http://schemas.openxmlformats.org/officeDocument/2006/relationships" xmlns:p="http://schemas.openxmlformats.org/presentationml/2006/main">
  <p:tag name="SHAPENAME" val="3. Subtitle"/>
</p:tagLst>
</file>

<file path=ppt/tags/tag89.xml><?xml version="1.0" encoding="utf-8"?>
<p:tagLst xmlns:a="http://schemas.openxmlformats.org/drawingml/2006/main" xmlns:r="http://schemas.openxmlformats.org/officeDocument/2006/relationships" xmlns:p="http://schemas.openxmlformats.org/presentationml/2006/main">
  <p:tag name="SHAPENAME" val="5. Source"/>
</p:tagLst>
</file>

<file path=ppt/tags/tag9.xml><?xml version="1.0" encoding="utf-8"?>
<p:tagLst xmlns:a="http://schemas.openxmlformats.org/drawingml/2006/main" xmlns:r="http://schemas.openxmlformats.org/officeDocument/2006/relationships" xmlns:p="http://schemas.openxmlformats.org/presentationml/2006/main">
  <p:tag name="NAME" val="Moon"/>
</p:tagLst>
</file>

<file path=ppt/tags/tag90.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o9xgrPArEB1mEiMOhB5KGA"/>
</p:tagLst>
</file>

<file path=ppt/tags/tag93.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96.xml><?xml version="1.0" encoding="utf-8"?>
<p:tagLst xmlns:a="http://schemas.openxmlformats.org/drawingml/2006/main" xmlns:r="http://schemas.openxmlformats.org/officeDocument/2006/relationships" xmlns:p="http://schemas.openxmlformats.org/presentationml/2006/main">
  <p:tag name="SHAPENAME" val="3. Subtitle"/>
</p:tagLst>
</file>

<file path=ppt/tags/tag97.xml><?xml version="1.0" encoding="utf-8"?>
<p:tagLst xmlns:a="http://schemas.openxmlformats.org/drawingml/2006/main" xmlns:r="http://schemas.openxmlformats.org/officeDocument/2006/relationships" xmlns:p="http://schemas.openxmlformats.org/presentationml/2006/main">
  <p:tag name="SHAPENAME" val="5. Source"/>
</p:tagLst>
</file>

<file path=ppt/tags/tag98.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Scheme1">
      <a:dk1>
        <a:srgbClr val="000000"/>
      </a:dk1>
      <a:lt1>
        <a:srgbClr val="FFFFFF"/>
      </a:lt1>
      <a:dk2>
        <a:srgbClr val="FFFFFF"/>
      </a:dk2>
      <a:lt2>
        <a:srgbClr val="FFFFFF"/>
      </a:lt2>
      <a:accent1>
        <a:srgbClr val="00425C"/>
      </a:accent1>
      <a:accent2>
        <a:srgbClr val="C85000"/>
      </a:accent2>
      <a:accent3>
        <a:srgbClr val="F29F05"/>
      </a:accent3>
      <a:accent4>
        <a:srgbClr val="4F9CD1"/>
      </a:accent4>
      <a:accent5>
        <a:srgbClr val="AADCF0"/>
      </a:accent5>
      <a:accent6>
        <a:srgbClr val="DDDDD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425C"/>
        </a:accent1>
        <a:accent2>
          <a:srgbClr val="C85000"/>
        </a:accent2>
        <a:accent3>
          <a:srgbClr val="F29F05"/>
        </a:accent3>
        <a:accent4>
          <a:srgbClr val="4F9CD1"/>
        </a:accent4>
        <a:accent5>
          <a:srgbClr val="AADCF0"/>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06022020 PSS (Sahil, Eric).potx" id="{D22E5B70-052B-462A-90F7-E57A47C7D079}" vid="{7AA75DAA-B14F-4A40-AF2D-963CB807FC75}"/>
    </a:ext>
  </a:extLst>
</a:theme>
</file>

<file path=ppt/theme/theme3.xml><?xml version="1.0" encoding="utf-8"?>
<a:theme xmlns:a="http://schemas.openxmlformats.org/drawingml/2006/main" name="1_White">
  <a:themeElements>
    <a:clrScheme name="Scheme1">
      <a:dk1>
        <a:srgbClr val="000000"/>
      </a:dk1>
      <a:lt1>
        <a:srgbClr val="FFFFFF"/>
      </a:lt1>
      <a:dk2>
        <a:srgbClr val="FFFFFF"/>
      </a:dk2>
      <a:lt2>
        <a:srgbClr val="FFFFFF"/>
      </a:lt2>
      <a:accent1>
        <a:srgbClr val="00425C"/>
      </a:accent1>
      <a:accent2>
        <a:srgbClr val="C85000"/>
      </a:accent2>
      <a:accent3>
        <a:srgbClr val="F29F05"/>
      </a:accent3>
      <a:accent4>
        <a:srgbClr val="4F9CD1"/>
      </a:accent4>
      <a:accent5>
        <a:srgbClr val="AADCF0"/>
      </a:accent5>
      <a:accent6>
        <a:srgbClr val="DDDDD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425C"/>
        </a:accent1>
        <a:accent2>
          <a:srgbClr val="C85000"/>
        </a:accent2>
        <a:accent3>
          <a:srgbClr val="F29F05"/>
        </a:accent3>
        <a:accent4>
          <a:srgbClr val="4F9CD1"/>
        </a:accent4>
        <a:accent5>
          <a:srgbClr val="AADCF0"/>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06022020 PSS (Sahil, Eric).potx" id="{D22E5B70-052B-462A-90F7-E57A47C7D079}" vid="{7AA75DAA-B14F-4A40-AF2D-963CB807FC75}"/>
    </a:ext>
  </a:extLst>
</a:theme>
</file>

<file path=ppt/theme/theme4.xml><?xml version="1.0" encoding="utf-8"?>
<a:theme xmlns:a="http://schemas.openxmlformats.org/drawingml/2006/main" name="3_White">
  <a:themeElements>
    <a:clrScheme name="Scheme1">
      <a:dk1>
        <a:srgbClr val="000000"/>
      </a:dk1>
      <a:lt1>
        <a:srgbClr val="FFFFFF"/>
      </a:lt1>
      <a:dk2>
        <a:srgbClr val="FFFFFF"/>
      </a:dk2>
      <a:lt2>
        <a:srgbClr val="FFFFFF"/>
      </a:lt2>
      <a:accent1>
        <a:srgbClr val="00425C"/>
      </a:accent1>
      <a:accent2>
        <a:srgbClr val="C85000"/>
      </a:accent2>
      <a:accent3>
        <a:srgbClr val="F29F05"/>
      </a:accent3>
      <a:accent4>
        <a:srgbClr val="4F9CD1"/>
      </a:accent4>
      <a:accent5>
        <a:srgbClr val="AADCF0"/>
      </a:accent5>
      <a:accent6>
        <a:srgbClr val="DDDDDD"/>
      </a:accent6>
      <a:hlink>
        <a:srgbClr val="0000FF"/>
      </a:hlink>
      <a:folHlink>
        <a:srgbClr val="800080"/>
      </a:folHlink>
    </a:clrScheme>
    <a:fontScheme name="Custom">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 cap="sq">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spcBef>
            <a:spcPts val="300"/>
          </a:spcBef>
          <a:spcAft>
            <a:spcPts val="300"/>
          </a:spcAft>
          <a:defRPr sz="1600" dirty="0" err="1">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cap="flat">
          <a:solidFill>
            <a:schemeClr val="tx1"/>
          </a:solidFill>
          <a:miter lim="800000"/>
          <a:tailEnd type="none"/>
        </a:ln>
      </a:spPr>
      <a:bodyPr/>
      <a:lstStyle/>
      <a:style>
        <a:lnRef idx="1">
          <a:schemeClr val="accent1"/>
        </a:lnRef>
        <a:fillRef idx="0">
          <a:schemeClr val="accent1"/>
        </a:fillRef>
        <a:effectRef idx="0">
          <a:schemeClr val="accent1"/>
        </a:effectRef>
        <a:fontRef idx="minor">
          <a:schemeClr val="tx1"/>
        </a:fontRef>
      </a:style>
    </a:lnDef>
    <a:txDef>
      <a:spPr>
        <a:ln w="6350">
          <a:noFill/>
          <a:miter lim="800000"/>
        </a:ln>
      </a:spPr>
      <a:bodyPr vert="horz" wrap="square" lIns="0" tIns="0" rIns="0" bIns="0" rtlCol="0">
        <a:noAutofit/>
      </a:bodyPr>
      <a:lstStyle>
        <a:defPPr algn="l">
          <a:spcBef>
            <a:spcPts val="300"/>
          </a:spcBef>
          <a:spcAft>
            <a:spcPts val="300"/>
          </a:spcAft>
          <a:buNone/>
          <a:defRPr sz="1600" dirty="0" smtClean="0"/>
        </a:defPPr>
      </a:lstStyle>
    </a:txDef>
  </a:objectDefaults>
  <a:extraClrSchemeLst>
    <a:extraClrScheme>
      <a:clrScheme name="Scheme1">
        <a:dk1>
          <a:srgbClr val="000000"/>
        </a:dk1>
        <a:lt1>
          <a:srgbClr val="FFFFFF"/>
        </a:lt1>
        <a:dk2>
          <a:srgbClr val="FFFFFF"/>
        </a:dk2>
        <a:lt2>
          <a:srgbClr val="FFFFFF"/>
        </a:lt2>
        <a:accent1>
          <a:srgbClr val="00425C"/>
        </a:accent1>
        <a:accent2>
          <a:srgbClr val="C85000"/>
        </a:accent2>
        <a:accent3>
          <a:srgbClr val="F29F05"/>
        </a:accent3>
        <a:accent4>
          <a:srgbClr val="4F9CD1"/>
        </a:accent4>
        <a:accent5>
          <a:srgbClr val="AADCF0"/>
        </a:accent5>
        <a:accent6>
          <a:srgbClr val="DDDDDD"/>
        </a:accent6>
        <a:hlink>
          <a:srgbClr val="0000FF"/>
        </a:hlink>
        <a:folHlink>
          <a:srgbClr val="800080"/>
        </a:folHlink>
      </a:clrScheme>
    </a:extraClrScheme>
  </a:extraClrSchemeLst>
  <a:custClrLst>
    <a:custClr name="Dark Gray">
      <a:srgbClr val="4D4D4D"/>
    </a:custClr>
    <a:custClr name="Mid Gray">
      <a:srgbClr val="7F7F7F"/>
    </a:custClr>
    <a:custClr name="Light Gray">
      <a:srgbClr val="B3B3B3"/>
    </a:custClr>
    <a:custClr name="Super Light Gray">
      <a:srgbClr val="D0D0D0"/>
    </a:custClr>
    <a:custClr name="Pale Gray">
      <a:srgbClr val="E6E6E6"/>
    </a:custClr>
  </a:custClrLst>
  <a:extLst>
    <a:ext uri="{05A4C25C-085E-4340-85A3-A5531E510DB2}">
      <thm15:themeFamily xmlns:thm15="http://schemas.microsoft.com/office/thememl/2012/main" name="06022020 PSS (Sahil, Eric).potx" id="{D22E5B70-052B-462A-90F7-E57A47C7D079}" vid="{7AA75DAA-B14F-4A40-AF2D-963CB807FC75}"/>
    </a:ext>
  </a:extLst>
</a:theme>
</file>

<file path=ppt/theme/theme5.xml><?xml version="1.0" encoding="utf-8"?>
<a:theme xmlns:a="http://schemas.openxmlformats.org/drawingml/2006/main" name="3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6.xml><?xml version="1.0" encoding="utf-8"?>
<a:theme xmlns:a="http://schemas.openxmlformats.org/drawingml/2006/main" name="2_Office Theme">
  <a:themeElements>
    <a:clrScheme name="JA Brand Colors">
      <a:dk1>
        <a:sysClr val="windowText" lastClr="000000"/>
      </a:dk1>
      <a:lt1>
        <a:sysClr val="window" lastClr="FFFFFF"/>
      </a:lt1>
      <a:dk2>
        <a:srgbClr val="22404D"/>
      </a:dk2>
      <a:lt2>
        <a:srgbClr val="C3EDEF"/>
      </a:lt2>
      <a:accent1>
        <a:srgbClr val="285F74"/>
      </a:accent1>
      <a:accent2>
        <a:srgbClr val="00A0AF"/>
      </a:accent2>
      <a:accent3>
        <a:srgbClr val="E3E24F"/>
      </a:accent3>
      <a:accent4>
        <a:srgbClr val="00763D"/>
      </a:accent4>
      <a:accent5>
        <a:srgbClr val="8FC440"/>
      </a:accent5>
      <a:accent6>
        <a:srgbClr val="F3F2B3"/>
      </a:accent6>
      <a:hlink>
        <a:srgbClr val="008B9C"/>
      </a:hlink>
      <a:folHlink>
        <a:srgbClr val="99D9DF"/>
      </a:folHlink>
    </a:clrScheme>
    <a:fontScheme name="JA Brand Fonts">
      <a:majorFont>
        <a:latin typeface="Verdan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1a471a7-3e6b-4291-aaf0-4ab7b296483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514182088A444698010025A7CA38C2" ma:contentTypeVersion="17" ma:contentTypeDescription="Create a new document." ma:contentTypeScope="" ma:versionID="a99c23555bf5a125bbaf4850542eaee7">
  <xsd:schema xmlns:xsd="http://www.w3.org/2001/XMLSchema" xmlns:xs="http://www.w3.org/2001/XMLSchema" xmlns:p="http://schemas.microsoft.com/office/2006/metadata/properties" xmlns:ns3="d1a471a7-3e6b-4291-aaf0-4ab7b296483d" xmlns:ns4="0ef62a77-e389-4490-aa52-65b416fc09c9" targetNamespace="http://schemas.microsoft.com/office/2006/metadata/properties" ma:root="true" ma:fieldsID="b6c37df09c5d302e142a3842bc931406" ns3:_="" ns4:_="">
    <xsd:import namespace="d1a471a7-3e6b-4291-aaf0-4ab7b296483d"/>
    <xsd:import namespace="0ef62a77-e389-4490-aa52-65b416fc09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a471a7-3e6b-4291-aaf0-4ab7b29648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ef62a77-e389-4490-aa52-65b416fc09c9"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5C3D78-917A-4FDB-9C66-C137DBD0DCD0}">
  <ds:schemaRefs>
    <ds:schemaRef ds:uri="http://purl.org/dc/term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purl.org/dc/dcmitype/"/>
    <ds:schemaRef ds:uri="d1a471a7-3e6b-4291-aaf0-4ab7b296483d"/>
    <ds:schemaRef ds:uri="http://schemas.microsoft.com/office/infopath/2007/PartnerControls"/>
    <ds:schemaRef ds:uri="0ef62a77-e389-4490-aa52-65b416fc09c9"/>
    <ds:schemaRef ds:uri="http://www.w3.org/XML/1998/namespace"/>
  </ds:schemaRefs>
</ds:datastoreItem>
</file>

<file path=customXml/itemProps2.xml><?xml version="1.0" encoding="utf-8"?>
<ds:datastoreItem xmlns:ds="http://schemas.openxmlformats.org/officeDocument/2006/customXml" ds:itemID="{BF44C6A6-26C8-4666-81C3-F1E9A1D0AC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a471a7-3e6b-4291-aaf0-4ab7b296483d"/>
    <ds:schemaRef ds:uri="0ef62a77-e389-4490-aa52-65b416fc09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C1506EF-B8CB-4BEA-A7A0-F44CF92785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8076</TotalTime>
  <Words>2290</Words>
  <Application>Microsoft Office PowerPoint</Application>
  <PresentationFormat>Widescreen</PresentationFormat>
  <Paragraphs>275</Paragraphs>
  <Slides>17</Slides>
  <Notes>13</Notes>
  <HiddenSlides>0</HiddenSlides>
  <MMClips>0</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17</vt:i4>
      </vt:variant>
    </vt:vector>
  </HeadingPairs>
  <TitlesOfParts>
    <vt:vector size="36" baseType="lpstr">
      <vt:lpstr>Arial</vt:lpstr>
      <vt:lpstr>Atkinson Hyperlegible</vt:lpstr>
      <vt:lpstr>Calibri</vt:lpstr>
      <vt:lpstr>Corbel</vt:lpstr>
      <vt:lpstr>Gill Sans MT</vt:lpstr>
      <vt:lpstr>Montserrat</vt:lpstr>
      <vt:lpstr>Roboto</vt:lpstr>
      <vt:lpstr>Segoe UI</vt:lpstr>
      <vt:lpstr>Verdana</vt:lpstr>
      <vt:lpstr>Wingdings</vt:lpstr>
      <vt:lpstr>Wingdings 2</vt:lpstr>
      <vt:lpstr>Simple Light</vt:lpstr>
      <vt:lpstr>White</vt:lpstr>
      <vt:lpstr>1_White</vt:lpstr>
      <vt:lpstr>3_White</vt:lpstr>
      <vt:lpstr>3_Dividend</vt:lpstr>
      <vt:lpstr>2_Office Theme</vt:lpstr>
      <vt:lpstr>1_Dividend</vt:lpstr>
      <vt:lpstr>think-cell Slide</vt:lpstr>
      <vt:lpstr>State Workforce Development Board december 13, 2024</vt:lpstr>
      <vt:lpstr>SWDB Membership</vt:lpstr>
      <vt:lpstr>SWDB Legislation</vt:lpstr>
      <vt:lpstr>SWDB bylaws Ad Hoc committee</vt:lpstr>
      <vt:lpstr>Maine Workforce System Partner Presentation  Commission on Disability Employment  </vt:lpstr>
      <vt:lpstr>CDE Mission &amp; Purpose</vt:lpstr>
      <vt:lpstr>Maine People with Disabilities</vt:lpstr>
      <vt:lpstr>What is Disability?</vt:lpstr>
      <vt:lpstr>Where do people with disabilities work?</vt:lpstr>
      <vt:lpstr>Maine People with Disabilities Work!</vt:lpstr>
      <vt:lpstr>How do you support your employees?</vt:lpstr>
      <vt:lpstr>Your current employees</vt:lpstr>
      <vt:lpstr>Workforce Shortage = Opportunity</vt:lpstr>
      <vt:lpstr>Inclusive recruiting, hiring, and onboarding </vt:lpstr>
      <vt:lpstr>What if reasonable accommodations are needed?</vt:lpstr>
      <vt:lpstr>Success Story</vt:lpstr>
      <vt:lpstr>Paid Family &amp; Medical Leave Presentation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Where are areas of opportunity to engage potential workers?</dc:title>
  <dc:creator>Dina, Samantha</dc:creator>
  <cp:lastModifiedBy>Quint, Christopher</cp:lastModifiedBy>
  <cp:revision>254</cp:revision>
  <dcterms:created xsi:type="dcterms:W3CDTF">2022-09-09T16:50:41Z</dcterms:created>
  <dcterms:modified xsi:type="dcterms:W3CDTF">2024-12-13T01:49:03Z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0x01010084514182088A444698010025A7CA38C2</vt:lpwstr>
  </property>
</Properties>
</file>